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4"/>
  </p:sldMasterIdLst>
  <p:handoutMasterIdLst>
    <p:handoutMasterId r:id="rId16"/>
  </p:handoutMasterIdLst>
  <p:sldIdLst>
    <p:sldId id="267" r:id="rId5"/>
    <p:sldId id="257" r:id="rId6"/>
    <p:sldId id="269" r:id="rId7"/>
    <p:sldId id="270" r:id="rId8"/>
    <p:sldId id="271" r:id="rId9"/>
    <p:sldId id="273" r:id="rId10"/>
    <p:sldId id="277" r:id="rId11"/>
    <p:sldId id="278" r:id="rId12"/>
    <p:sldId id="275" r:id="rId13"/>
    <p:sldId id="274" r:id="rId14"/>
    <p:sldId id="27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F497D"/>
    <a:srgbClr val="EFEDE3"/>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06799F8-075E-4A3A-A7F6-7FBC6576F1A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12" autoAdjust="0"/>
  </p:normalViewPr>
  <p:slideViewPr>
    <p:cSldViewPr snapToGrid="0">
      <p:cViewPr varScale="1">
        <p:scale>
          <a:sx n="87" d="100"/>
          <a:sy n="87" d="100"/>
        </p:scale>
        <p:origin x="528" y="5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3" d="100"/>
          <a:sy n="63" d="100"/>
        </p:scale>
        <p:origin x="228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47F476-161E-4A04-A0FB-965A0EEB43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32E49AB-875B-42C8-941C-0DE0DBD2D3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66B955-9ABA-47D4-BA0F-43D209E6DE06}" type="datetimeFigureOut">
              <a:rPr lang="en-US" smtClean="0"/>
              <a:t>10/23/2025</a:t>
            </a:fld>
            <a:endParaRPr lang="en-US" dirty="0"/>
          </a:p>
        </p:txBody>
      </p:sp>
      <p:sp>
        <p:nvSpPr>
          <p:cNvPr id="4" name="Footer Placeholder 3">
            <a:extLst>
              <a:ext uri="{FF2B5EF4-FFF2-40B4-BE49-F238E27FC236}">
                <a16:creationId xmlns:a16="http://schemas.microsoft.com/office/drawing/2014/main" id="{23EFBA4A-EC84-4A1C-951D-F76333FEEC6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085306-E124-4DA3-9455-10E28A78FE3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5FAA0D8-202C-4D3D-887A-429ECB6FFB65}" type="slidenum">
              <a:rPr lang="en-US" smtClean="0"/>
              <a:t>‹#›</a:t>
            </a:fld>
            <a:endParaRPr lang="en-US" dirty="0"/>
          </a:p>
        </p:txBody>
      </p:sp>
    </p:spTree>
    <p:extLst>
      <p:ext uri="{BB962C8B-B14F-4D97-AF65-F5344CB8AC3E}">
        <p14:creationId xmlns:p14="http://schemas.microsoft.com/office/powerpoint/2010/main" val="223340698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15128" y="1397977"/>
            <a:ext cx="8361229" cy="3007447"/>
          </a:xfrm>
        </p:spPr>
        <p:txBody>
          <a:bodyPr anchor="ctr" anchorCtr="0">
            <a:noAutofit/>
          </a:bodyPr>
          <a:lstStyle>
            <a:lvl1pPr algn="ctr">
              <a:defRPr sz="6600" cap="none" baseline="0">
                <a:solidFill>
                  <a:schemeClr val="tx2"/>
                </a:solidFill>
              </a:defRPr>
            </a:lvl1pPr>
          </a:lstStyle>
          <a:p>
            <a:r>
              <a:rPr lang="en-US" noProof="0"/>
              <a:t>Click To Edit Master Title Style</a:t>
            </a:r>
          </a:p>
        </p:txBody>
      </p:sp>
      <p:sp>
        <p:nvSpPr>
          <p:cNvPr id="3" name="Subtitle 2"/>
          <p:cNvSpPr>
            <a:spLocks noGrp="1"/>
          </p:cNvSpPr>
          <p:nvPr>
            <p:ph type="subTitle" idx="1"/>
          </p:nvPr>
        </p:nvSpPr>
        <p:spPr>
          <a:xfrm>
            <a:off x="2679906" y="4475023"/>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3B77EF04-6424-4B70-94D1-FC932CBBDD9B}" type="datetimeFigureOut">
              <a:rPr lang="en-US" noProof="0" smtClean="0"/>
              <a:t>10/23/2025</a:t>
            </a:fld>
            <a:endParaRPr lang="en-US" noProof="0"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r>
              <a:rPr lang="en-US" noProof="0" dirty="0"/>
              <a:t>Add a footer </a:t>
            </a: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B38049E5-7B53-4E85-8972-7D6C4BCE5BB9}" type="slidenum">
              <a:rPr lang="en-US" noProof="0" smtClean="0"/>
              <a:t>‹#›</a:t>
            </a:fld>
            <a:endParaRPr lang="en-US" noProof="0" dirty="0"/>
          </a:p>
        </p:txBody>
      </p:sp>
      <p:sp>
        <p:nvSpPr>
          <p:cNvPr id="13" name="L-Shape 12">
            <a:extLst>
              <a:ext uri="{FF2B5EF4-FFF2-40B4-BE49-F238E27FC236}">
                <a16:creationId xmlns:a16="http://schemas.microsoft.com/office/drawing/2014/main" id="{79965FD7-DA9A-4AFB-B8C8-34AC1FEE9F72}"/>
              </a:ext>
            </a:extLst>
          </p:cNvPr>
          <p:cNvSpPr/>
          <p:nvPr userDrawn="1"/>
        </p:nvSpPr>
        <p:spPr>
          <a:xfrm flipV="1">
            <a:off x="887674" y="726883"/>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5" name="L-Shape 14">
            <a:extLst>
              <a:ext uri="{FF2B5EF4-FFF2-40B4-BE49-F238E27FC236}">
                <a16:creationId xmlns:a16="http://schemas.microsoft.com/office/drawing/2014/main" id="{92465177-72B9-4DCF-8F98-0C79F3EE32EC}"/>
              </a:ext>
            </a:extLst>
          </p:cNvPr>
          <p:cNvSpPr/>
          <p:nvPr userDrawn="1"/>
        </p:nvSpPr>
        <p:spPr>
          <a:xfrm rot="10800000" flipV="1">
            <a:off x="8532326" y="1820272"/>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L-Shape 7">
            <a:extLst>
              <a:ext uri="{FF2B5EF4-FFF2-40B4-BE49-F238E27FC236}">
                <a16:creationId xmlns:a16="http://schemas.microsoft.com/office/drawing/2014/main" id="{B5516E7A-AEB0-4772-8098-8B0F8B5F1126}"/>
              </a:ext>
            </a:extLst>
          </p:cNvPr>
          <p:cNvSpPr/>
          <p:nvPr userDrawn="1"/>
        </p:nvSpPr>
        <p:spPr>
          <a:xfrm flipV="1">
            <a:off x="752858" y="609652"/>
            <a:ext cx="3152309" cy="4408489"/>
          </a:xfrm>
          <a:prstGeom prst="corner">
            <a:avLst>
              <a:gd name="adj1" fmla="val 6149"/>
              <a:gd name="adj2" fmla="val 6814"/>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2" name="L-Shape 11">
            <a:extLst>
              <a:ext uri="{FF2B5EF4-FFF2-40B4-BE49-F238E27FC236}">
                <a16:creationId xmlns:a16="http://schemas.microsoft.com/office/drawing/2014/main" id="{E864F603-D3F0-4241-9005-3F6C3BD62BEF}"/>
              </a:ext>
            </a:extLst>
          </p:cNvPr>
          <p:cNvSpPr/>
          <p:nvPr userDrawn="1"/>
        </p:nvSpPr>
        <p:spPr>
          <a:xfrm flipH="1">
            <a:off x="8286318" y="1685652"/>
            <a:ext cx="3152309" cy="4408489"/>
          </a:xfrm>
          <a:prstGeom prst="corner">
            <a:avLst>
              <a:gd name="adj1" fmla="val 6773"/>
              <a:gd name="adj2" fmla="val 6814"/>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90129581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Second Option">
    <p:bg bwMode="grayWhite">
      <p:bgPr>
        <a:gradFill flip="none" rotWithShape="1">
          <a:gsLst>
            <a:gs pos="0">
              <a:schemeClr val="tx2">
                <a:lumMod val="50000"/>
              </a:schemeClr>
            </a:gs>
            <a:gs pos="34000">
              <a:schemeClr val="tx2"/>
            </a:gs>
            <a:gs pos="66000">
              <a:schemeClr val="tx2">
                <a:lumMod val="75000"/>
              </a:schemeClr>
            </a:gs>
            <a:gs pos="97000">
              <a:schemeClr val="tx2">
                <a:lumMod val="50000"/>
              </a:schemeClr>
            </a:gs>
          </a:gsLst>
          <a:lin ang="2700000" scaled="1"/>
          <a:tileRect/>
        </a:gradFill>
        <a:effectLst/>
      </p:bgPr>
    </p:bg>
    <p:spTree>
      <p:nvGrpSpPr>
        <p:cNvPr id="1" name=""/>
        <p:cNvGrpSpPr/>
        <p:nvPr/>
      </p:nvGrpSpPr>
      <p:grpSpPr>
        <a:xfrm>
          <a:off x="0" y="0"/>
          <a:ext cx="0" cy="0"/>
          <a:chOff x="0" y="0"/>
          <a:chExt cx="0" cy="0"/>
        </a:xfrm>
      </p:grpSpPr>
      <p:sp>
        <p:nvSpPr>
          <p:cNvPr id="10" name="L-Shape 9">
            <a:extLst>
              <a:ext uri="{FF2B5EF4-FFF2-40B4-BE49-F238E27FC236}">
                <a16:creationId xmlns:a16="http://schemas.microsoft.com/office/drawing/2014/main" id="{13412040-642F-40C5-8AB5-C0E8D41B481B}"/>
              </a:ext>
            </a:extLst>
          </p:cNvPr>
          <p:cNvSpPr/>
          <p:nvPr userDrawn="1"/>
        </p:nvSpPr>
        <p:spPr>
          <a:xfrm flipV="1">
            <a:off x="870090" y="709300"/>
            <a:ext cx="2772000" cy="2772000"/>
          </a:xfrm>
          <a:prstGeom prst="corner">
            <a:avLst>
              <a:gd name="adj1" fmla="val 7397"/>
              <a:gd name="adj2" fmla="val 7750"/>
            </a:avLst>
          </a:prstGeom>
          <a:solidFill>
            <a:schemeClr val="bg2"/>
          </a:solidFill>
          <a:ln>
            <a:solidFill>
              <a:schemeClr val="bg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9" name="Rectangle 8" title="Side bar">
            <a:extLst>
              <a:ext uri="{FF2B5EF4-FFF2-40B4-BE49-F238E27FC236}">
                <a16:creationId xmlns:a16="http://schemas.microsoft.com/office/drawing/2014/main" id="{BADD331D-DA8D-4D47-A2BB-F4875FDB16A4}"/>
              </a:ext>
            </a:extLst>
          </p:cNvPr>
          <p:cNvSpPr/>
          <p:nvPr userDrawn="1"/>
        </p:nvSpPr>
        <p:spPr>
          <a:xfrm rot="5400000">
            <a:off x="5791174" y="457175"/>
            <a:ext cx="609651" cy="1219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hasCustomPrompt="1"/>
          </p:nvPr>
        </p:nvSpPr>
        <p:spPr>
          <a:xfrm>
            <a:off x="1397977" y="1151796"/>
            <a:ext cx="9504485" cy="3007447"/>
          </a:xfrm>
        </p:spPr>
        <p:txBody>
          <a:bodyPr anchor="ctr" anchorCtr="0">
            <a:noAutofit/>
          </a:bodyPr>
          <a:lstStyle>
            <a:lvl1pPr algn="ctr">
              <a:defRPr sz="6600" cap="none" baseline="0">
                <a:solidFill>
                  <a:schemeClr val="bg1"/>
                </a:solidFill>
              </a:defRPr>
            </a:lvl1pPr>
          </a:lstStyle>
          <a:p>
            <a:r>
              <a:rPr lang="en-US" noProof="0"/>
              <a:t>Click To Edit Master Title Style</a:t>
            </a:r>
          </a:p>
        </p:txBody>
      </p:sp>
      <p:sp>
        <p:nvSpPr>
          <p:cNvPr id="3" name="Subtitle 2"/>
          <p:cNvSpPr>
            <a:spLocks noGrp="1"/>
          </p:cNvSpPr>
          <p:nvPr>
            <p:ph type="subTitle" idx="1"/>
          </p:nvPr>
        </p:nvSpPr>
        <p:spPr>
          <a:xfrm>
            <a:off x="1397977" y="4897053"/>
            <a:ext cx="9504485" cy="1086237"/>
          </a:xfrm>
        </p:spPr>
        <p:txBody>
          <a:bodyPr>
            <a:normAutofit/>
          </a:bodyPr>
          <a:lstStyle>
            <a:lvl1pPr marL="0" indent="0" algn="ctr">
              <a:lnSpc>
                <a:spcPct val="112000"/>
              </a:lnSpc>
              <a:spcBef>
                <a:spcPts val="0"/>
              </a:spcBef>
              <a:spcAft>
                <a:spcPts val="0"/>
              </a:spcAft>
              <a:buNone/>
              <a:defRPr sz="2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bg1"/>
                </a:solidFill>
              </a:defRPr>
            </a:lvl1pPr>
          </a:lstStyle>
          <a:p>
            <a:fld id="{3B77EF04-6424-4B70-94D1-FC932CBBDD9B}" type="datetimeFigureOut">
              <a:rPr lang="en-US" noProof="0" smtClean="0"/>
              <a:pPr/>
              <a:t>10/23/2025</a:t>
            </a:fld>
            <a:endParaRPr lang="en-US" noProof="0"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bg1"/>
                </a:solidFill>
              </a:defRPr>
            </a:lvl1pPr>
          </a:lstStyle>
          <a:p>
            <a:r>
              <a:rPr lang="en-US" noProof="0" dirty="0"/>
              <a:t>Add a footer </a:t>
            </a: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bg1"/>
                </a:solidFill>
              </a:defRPr>
            </a:lvl1pPr>
          </a:lstStyle>
          <a:p>
            <a:fld id="{B38049E5-7B53-4E85-8972-7D6C4BCE5BB9}" type="slidenum">
              <a:rPr lang="en-US" noProof="0" smtClean="0"/>
              <a:pPr/>
              <a:t>‹#›</a:t>
            </a:fld>
            <a:endParaRPr lang="en-US" noProof="0" dirty="0"/>
          </a:p>
        </p:txBody>
      </p:sp>
      <p:sp>
        <p:nvSpPr>
          <p:cNvPr id="11" name="L-Shape 10">
            <a:extLst>
              <a:ext uri="{FF2B5EF4-FFF2-40B4-BE49-F238E27FC236}">
                <a16:creationId xmlns:a16="http://schemas.microsoft.com/office/drawing/2014/main" id="{68D376A1-CC76-4C90-B2CF-F89EA13E7942}"/>
              </a:ext>
            </a:extLst>
          </p:cNvPr>
          <p:cNvSpPr/>
          <p:nvPr userDrawn="1"/>
        </p:nvSpPr>
        <p:spPr>
          <a:xfrm rot="10800000" flipV="1">
            <a:off x="8549910" y="1820273"/>
            <a:ext cx="2772000" cy="2772000"/>
          </a:xfrm>
          <a:prstGeom prst="corner">
            <a:avLst>
              <a:gd name="adj1" fmla="val 7397"/>
              <a:gd name="adj2" fmla="val 7750"/>
            </a:avLst>
          </a:prstGeom>
          <a:solidFill>
            <a:schemeClr val="bg2"/>
          </a:solidFill>
          <a:ln>
            <a:solidFill>
              <a:schemeClr val="bg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L-Shape 7">
            <a:extLst>
              <a:ext uri="{FF2B5EF4-FFF2-40B4-BE49-F238E27FC236}">
                <a16:creationId xmlns:a16="http://schemas.microsoft.com/office/drawing/2014/main" id="{B5516E7A-AEB0-4772-8098-8B0F8B5F1126}"/>
              </a:ext>
            </a:extLst>
          </p:cNvPr>
          <p:cNvSpPr/>
          <p:nvPr userDrawn="1"/>
        </p:nvSpPr>
        <p:spPr>
          <a:xfrm flipV="1">
            <a:off x="752858" y="609652"/>
            <a:ext cx="3152309" cy="3007448"/>
          </a:xfrm>
          <a:prstGeom prst="corner">
            <a:avLst>
              <a:gd name="adj1" fmla="val 6089"/>
              <a:gd name="adj2" fmla="val 6769"/>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2" name="L-Shape 11">
            <a:extLst>
              <a:ext uri="{FF2B5EF4-FFF2-40B4-BE49-F238E27FC236}">
                <a16:creationId xmlns:a16="http://schemas.microsoft.com/office/drawing/2014/main" id="{E864F603-D3F0-4241-9005-3F6C3BD62BEF}"/>
              </a:ext>
            </a:extLst>
          </p:cNvPr>
          <p:cNvSpPr/>
          <p:nvPr userDrawn="1"/>
        </p:nvSpPr>
        <p:spPr>
          <a:xfrm flipH="1">
            <a:off x="8286317" y="1685653"/>
            <a:ext cx="3152309" cy="3007448"/>
          </a:xfrm>
          <a:prstGeom prst="corner">
            <a:avLst>
              <a:gd name="adj1" fmla="val 6089"/>
              <a:gd name="adj2" fmla="val 6442"/>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23350295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71600" y="685800"/>
            <a:ext cx="9601200" cy="720213"/>
          </a:xfrm>
        </p:spPr>
        <p:txBody>
          <a:bodyPr>
            <a:noAutofit/>
          </a:bodyPr>
          <a:lstStyle>
            <a:lvl1pPr>
              <a:defRPr sz="4800"/>
            </a:lvl1pPr>
          </a:lstStyle>
          <a:p>
            <a:r>
              <a:rPr lang="en-US" noProof="0"/>
              <a:t>Click To Edit Master Title Style</a:t>
            </a:r>
          </a:p>
        </p:txBody>
      </p:sp>
      <p:sp>
        <p:nvSpPr>
          <p:cNvPr id="3" name="Content Placeholder 2"/>
          <p:cNvSpPr>
            <a:spLocks noGrp="1"/>
          </p:cNvSpPr>
          <p:nvPr>
            <p:ph idx="1"/>
          </p:nvPr>
        </p:nvSpPr>
        <p:spPr>
          <a:xfrm>
            <a:off x="1371600" y="1484671"/>
            <a:ext cx="9601200" cy="4382729"/>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4" name="Date Placeholder 3"/>
          <p:cNvSpPr>
            <a:spLocks noGrp="1"/>
          </p:cNvSpPr>
          <p:nvPr>
            <p:ph type="dt" sz="half" idx="10"/>
          </p:nvPr>
        </p:nvSpPr>
        <p:spPr/>
        <p:txBody>
          <a:bodyPr/>
          <a:lstStyle/>
          <a:p>
            <a:fld id="{3B77EF04-6424-4B70-94D1-FC932CBBDD9B}" type="datetimeFigureOut">
              <a:rPr lang="en-US" noProof="0" smtClean="0"/>
              <a:t>10/23/2025</a:t>
            </a:fld>
            <a:endParaRPr lang="en-US" noProof="0" dirty="0"/>
          </a:p>
        </p:txBody>
      </p:sp>
      <p:sp>
        <p:nvSpPr>
          <p:cNvPr id="5" name="Footer Placeholder 4"/>
          <p:cNvSpPr>
            <a:spLocks noGrp="1"/>
          </p:cNvSpPr>
          <p:nvPr>
            <p:ph type="ftr" sz="quarter" idx="11"/>
          </p:nvPr>
        </p:nvSpPr>
        <p:spPr/>
        <p:txBody>
          <a:bodyPr/>
          <a:lstStyle/>
          <a:p>
            <a:r>
              <a:rPr lang="en-US" noProof="0" dirty="0"/>
              <a:t>Add a footer </a:t>
            </a:r>
          </a:p>
        </p:txBody>
      </p:sp>
      <p:sp>
        <p:nvSpPr>
          <p:cNvPr id="6" name="Slide Number Placeholder 5"/>
          <p:cNvSpPr>
            <a:spLocks noGrp="1"/>
          </p:cNvSpPr>
          <p:nvPr>
            <p:ph type="sldNum" sz="quarter" idx="12"/>
          </p:nvPr>
        </p:nvSpPr>
        <p:spPr/>
        <p:txBody>
          <a:bodyPr/>
          <a:lstStyle/>
          <a:p>
            <a:fld id="{B38049E5-7B53-4E85-8972-7D6C4BCE5BB9}" type="slidenum">
              <a:rPr lang="en-US" noProof="0" smtClean="0"/>
              <a:t>‹#›</a:t>
            </a:fld>
            <a:endParaRPr lang="en-US" noProof="0" dirty="0"/>
          </a:p>
        </p:txBody>
      </p:sp>
      <p:cxnSp>
        <p:nvCxnSpPr>
          <p:cNvPr id="7" name="Straight Connector 6">
            <a:extLst>
              <a:ext uri="{FF2B5EF4-FFF2-40B4-BE49-F238E27FC236}">
                <a16:creationId xmlns:a16="http://schemas.microsoft.com/office/drawing/2014/main" id="{CBEFB83C-E1EC-41AC-BFF6-9D094E2D43C6}"/>
              </a:ext>
            </a:extLst>
          </p:cNvPr>
          <p:cNvCxnSpPr/>
          <p:nvPr userDrawn="1"/>
        </p:nvCxnSpPr>
        <p:spPr>
          <a:xfrm>
            <a:off x="1465008" y="1445344"/>
            <a:ext cx="9468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9941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and Picture">
    <p:bg bwMode="ltGray">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0A2BD38-4A6C-44EB-900D-A3E3AE37854F}"/>
              </a:ext>
            </a:extLst>
          </p:cNvPr>
          <p:cNvSpPr/>
          <p:nvPr userDrawn="1"/>
        </p:nvSpPr>
        <p:spPr>
          <a:xfrm>
            <a:off x="6581723" y="404614"/>
            <a:ext cx="5191176" cy="6048772"/>
          </a:xfrm>
          <a:prstGeom prst="rect">
            <a:avLst/>
          </a:prstGeom>
          <a:gradFill flip="none" rotWithShape="1">
            <a:gsLst>
              <a:gs pos="0">
                <a:schemeClr val="tx2">
                  <a:lumMod val="50000"/>
                </a:schemeClr>
              </a:gs>
              <a:gs pos="36000">
                <a:schemeClr val="tx2"/>
              </a:gs>
              <a:gs pos="69000">
                <a:schemeClr val="tx2">
                  <a:lumMod val="75000"/>
                </a:schemeClr>
              </a:gs>
              <a:gs pos="97000">
                <a:schemeClr val="tx2">
                  <a:lumMod val="50000"/>
                </a:schemeClr>
              </a:gs>
            </a:gsLst>
            <a:lin ang="2700000" scaled="1"/>
            <a:tileRect/>
          </a:gradFill>
          <a:ln>
            <a:noFill/>
          </a:ln>
          <a:effectLst>
            <a:outerShdw blurRad="63500" sx="102000" sy="102000" algn="ctr" rotWithShape="0">
              <a:prstClr val="black">
                <a:alpha val="2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7" name="Oval 26">
            <a:extLst>
              <a:ext uri="{FF2B5EF4-FFF2-40B4-BE49-F238E27FC236}">
                <a16:creationId xmlns:a16="http://schemas.microsoft.com/office/drawing/2014/main" id="{C222C1B9-FA56-4CEA-AD98-25A595D942F8}"/>
              </a:ext>
            </a:extLst>
          </p:cNvPr>
          <p:cNvSpPr/>
          <p:nvPr userDrawn="1"/>
        </p:nvSpPr>
        <p:spPr bwMode="white">
          <a:xfrm>
            <a:off x="7040199" y="564425"/>
            <a:ext cx="4356000" cy="4464000"/>
          </a:xfrm>
          <a:prstGeom prst="ellipse">
            <a:avLst/>
          </a:prstGeom>
          <a:noFill/>
          <a:ln w="123825">
            <a:solidFill>
              <a:schemeClr val="accent3"/>
            </a:solidFill>
          </a:ln>
          <a:effectLst>
            <a:outerShdw blurRad="63500" sx="102000" sy="102000" algn="c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Rectangle 7" title="Background Shape"/>
          <p:cNvSpPr/>
          <p:nvPr/>
        </p:nvSpPr>
        <p:spPr>
          <a:xfrm>
            <a:off x="0" y="376"/>
            <a:ext cx="6096000" cy="68576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bwMode="white">
          <a:xfrm>
            <a:off x="586246" y="400665"/>
            <a:ext cx="4858460" cy="1428136"/>
          </a:xfrm>
        </p:spPr>
        <p:txBody>
          <a:bodyPr anchor="ctr" anchorCtr="0">
            <a:noAutofit/>
          </a:bodyPr>
          <a:lstStyle>
            <a:lvl1pPr algn="ctr">
              <a:lnSpc>
                <a:spcPct val="84000"/>
              </a:lnSpc>
              <a:defRPr sz="4800" baseline="0">
                <a:solidFill>
                  <a:schemeClr val="bg1"/>
                </a:solidFill>
              </a:defRPr>
            </a:lvl1pPr>
          </a:lstStyle>
          <a:p>
            <a:r>
              <a:rPr lang="en-US" noProof="0"/>
              <a:t>Click To Edit Master Title Style</a:t>
            </a:r>
          </a:p>
        </p:txBody>
      </p:sp>
      <p:sp>
        <p:nvSpPr>
          <p:cNvPr id="4" name="Text Placeholder 3"/>
          <p:cNvSpPr>
            <a:spLocks noGrp="1"/>
          </p:cNvSpPr>
          <p:nvPr>
            <p:ph type="body" sz="half" idx="2"/>
          </p:nvPr>
        </p:nvSpPr>
        <p:spPr>
          <a:xfrm>
            <a:off x="586246" y="2113935"/>
            <a:ext cx="4858460" cy="4247186"/>
          </a:xfrm>
        </p:spPr>
        <p:txBody>
          <a:bodyPr/>
          <a:lstStyle>
            <a:lvl1pPr marL="285750" indent="-285750">
              <a:lnSpc>
                <a:spcPct val="100000"/>
              </a:lnSpc>
              <a:spcBef>
                <a:spcPts val="0"/>
              </a:spcBef>
              <a:spcAft>
                <a:spcPts val="100"/>
              </a:spcAft>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Edit Master text styles</a:t>
            </a:r>
          </a:p>
        </p:txBody>
      </p:sp>
      <p:sp>
        <p:nvSpPr>
          <p:cNvPr id="5" name="Date Placeholder 4"/>
          <p:cNvSpPr>
            <a:spLocks noGrp="1"/>
          </p:cNvSpPr>
          <p:nvPr>
            <p:ph type="dt" sz="half" idx="10"/>
          </p:nvPr>
        </p:nvSpPr>
        <p:spPr>
          <a:xfrm>
            <a:off x="586246" y="6443554"/>
            <a:ext cx="1324322" cy="404614"/>
          </a:xfrm>
        </p:spPr>
        <p:txBody>
          <a:bodyPr/>
          <a:lstStyle>
            <a:lvl1pPr>
              <a:defRPr>
                <a:solidFill>
                  <a:schemeClr val="bg1"/>
                </a:solidFill>
              </a:defRPr>
            </a:lvl1pPr>
          </a:lstStyle>
          <a:p>
            <a:fld id="{3B77EF04-6424-4B70-94D1-FC932CBBDD9B}" type="datetimeFigureOut">
              <a:rPr lang="en-US" noProof="0" smtClean="0"/>
              <a:pPr/>
              <a:t>10/23/2025</a:t>
            </a:fld>
            <a:endParaRPr lang="en-US" noProof="0" dirty="0"/>
          </a:p>
        </p:txBody>
      </p:sp>
      <p:sp>
        <p:nvSpPr>
          <p:cNvPr id="6" name="Footer Placeholder 5"/>
          <p:cNvSpPr>
            <a:spLocks noGrp="1"/>
          </p:cNvSpPr>
          <p:nvPr>
            <p:ph type="ftr" sz="quarter" idx="11"/>
          </p:nvPr>
        </p:nvSpPr>
        <p:spPr>
          <a:xfrm>
            <a:off x="2825377" y="6453386"/>
            <a:ext cx="2619329" cy="404614"/>
          </a:xfrm>
        </p:spPr>
        <p:txBody>
          <a:bodyPr/>
          <a:lstStyle>
            <a:lvl1pPr>
              <a:defRPr>
                <a:solidFill>
                  <a:schemeClr val="bg1"/>
                </a:solidFill>
              </a:defRPr>
            </a:lvl1pPr>
          </a:lstStyle>
          <a:p>
            <a:r>
              <a:rPr lang="en-US" noProof="0" dirty="0"/>
              <a:t>Add a footer </a:t>
            </a:r>
          </a:p>
        </p:txBody>
      </p:sp>
      <p:sp>
        <p:nvSpPr>
          <p:cNvPr id="7" name="Slide Number Placeholder 6"/>
          <p:cNvSpPr>
            <a:spLocks noGrp="1"/>
          </p:cNvSpPr>
          <p:nvPr>
            <p:ph type="sldNum" sz="quarter" idx="12"/>
          </p:nvPr>
        </p:nvSpPr>
        <p:spPr>
          <a:xfrm>
            <a:off x="10187939"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Rectangle 8" title="Divider Bar"/>
          <p:cNvSpPr/>
          <p:nvPr/>
        </p:nvSpPr>
        <p:spPr>
          <a:xfrm>
            <a:off x="6024000" y="0"/>
            <a:ext cx="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Picture Placeholder 12">
            <a:extLst>
              <a:ext uri="{FF2B5EF4-FFF2-40B4-BE49-F238E27FC236}">
                <a16:creationId xmlns:a16="http://schemas.microsoft.com/office/drawing/2014/main" id="{9786B981-6A78-425B-97A2-BA24E40DB7AD}"/>
              </a:ext>
            </a:extLst>
          </p:cNvPr>
          <p:cNvSpPr>
            <a:spLocks noGrp="1"/>
          </p:cNvSpPr>
          <p:nvPr>
            <p:ph type="pic" sz="quarter" idx="13"/>
          </p:nvPr>
        </p:nvSpPr>
        <p:spPr>
          <a:xfrm>
            <a:off x="7145761" y="670570"/>
            <a:ext cx="4151312" cy="4248000"/>
          </a:xfrm>
          <a:prstGeom prst="ellipse">
            <a:avLst/>
          </a:prstGeom>
          <a:ln w="38100">
            <a:solidFill>
              <a:schemeClr val="bg2"/>
            </a:solidFill>
          </a:ln>
          <a:effectLst>
            <a:innerShdw blurRad="114300">
              <a:prstClr val="black"/>
            </a:innerShdw>
          </a:effectLst>
        </p:spPr>
        <p:txBody>
          <a:bodyPr anchor="ctr" anchorCtr="0"/>
          <a:lstStyle>
            <a:lvl1pPr>
              <a:defRPr>
                <a:solidFill>
                  <a:schemeClr val="bg1"/>
                </a:solidFill>
              </a:defRPr>
            </a:lvl1pPr>
          </a:lstStyle>
          <a:p>
            <a:r>
              <a:rPr lang="en-US" noProof="0" smtClean="0"/>
              <a:t>Click icon to add picture</a:t>
            </a:r>
            <a:endParaRPr lang="en-US" noProof="0" dirty="0"/>
          </a:p>
        </p:txBody>
      </p:sp>
      <p:sp>
        <p:nvSpPr>
          <p:cNvPr id="17" name="Content Placeholder 15">
            <a:extLst>
              <a:ext uri="{FF2B5EF4-FFF2-40B4-BE49-F238E27FC236}">
                <a16:creationId xmlns:a16="http://schemas.microsoft.com/office/drawing/2014/main" id="{A21C7D74-31FD-4638-819B-6F7351A1770B}"/>
              </a:ext>
            </a:extLst>
          </p:cNvPr>
          <p:cNvSpPr>
            <a:spLocks noGrp="1"/>
          </p:cNvSpPr>
          <p:nvPr>
            <p:ph sz="quarter" idx="15"/>
          </p:nvPr>
        </p:nvSpPr>
        <p:spPr>
          <a:xfrm>
            <a:off x="6747294" y="5188236"/>
            <a:ext cx="4858459" cy="1126906"/>
          </a:xfrm>
          <a:solidFill>
            <a:schemeClr val="bg2"/>
          </a:solidFill>
          <a:ln>
            <a:noFill/>
          </a:ln>
          <a:effectLst>
            <a:innerShdw blurRad="114300">
              <a:prstClr val="black"/>
            </a:innerShdw>
          </a:effectLst>
        </p:spPr>
        <p:txBody>
          <a:bodyPr anchor="ctr" anchorCtr="0"/>
          <a:lstStyle>
            <a:lvl1pPr marL="0" indent="0" algn="ctr">
              <a:buNone/>
              <a:defRPr sz="1800">
                <a:solidFill>
                  <a:schemeClr val="tx2">
                    <a:lumMod val="50000"/>
                  </a:schemeClr>
                </a:solidFill>
              </a:defRPr>
            </a:lvl1pPr>
            <a:lvl2pPr marL="530352" indent="0" algn="ctr">
              <a:buNone/>
              <a:defRPr sz="1800">
                <a:solidFill>
                  <a:schemeClr val="tx2">
                    <a:lumMod val="50000"/>
                  </a:schemeClr>
                </a:solidFill>
              </a:defRPr>
            </a:lvl2pPr>
            <a:lvl3pPr marL="987552" indent="0" algn="ctr">
              <a:buNone/>
              <a:defRPr sz="1600">
                <a:solidFill>
                  <a:schemeClr val="tx2">
                    <a:lumMod val="50000"/>
                  </a:schemeClr>
                </a:solidFill>
              </a:defRPr>
            </a:lvl3pPr>
            <a:lvl4pPr marL="1444752" indent="0" algn="ctr">
              <a:buNone/>
              <a:defRPr sz="1600">
                <a:solidFill>
                  <a:schemeClr val="tx2">
                    <a:lumMod val="50000"/>
                  </a:schemeClr>
                </a:solidFill>
              </a:defRPr>
            </a:lvl4pPr>
            <a:lvl5pPr marL="1901952" indent="0" algn="ctr">
              <a:buNone/>
              <a:defRPr sz="1400">
                <a:solidFill>
                  <a:schemeClr val="tx2">
                    <a:lumMod val="50000"/>
                  </a:schemeClr>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21" name="L-Shape 20">
            <a:extLst>
              <a:ext uri="{FF2B5EF4-FFF2-40B4-BE49-F238E27FC236}">
                <a16:creationId xmlns:a16="http://schemas.microsoft.com/office/drawing/2014/main" id="{CB430D22-8AAF-444F-A6CE-7C02859083DF}"/>
              </a:ext>
            </a:extLst>
          </p:cNvPr>
          <p:cNvSpPr>
            <a:spLocks noChangeAspect="1"/>
          </p:cNvSpPr>
          <p:nvPr userDrawn="1"/>
        </p:nvSpPr>
        <p:spPr>
          <a:xfrm flipV="1">
            <a:off x="516927" y="335049"/>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3" name="L-Shape 22">
            <a:extLst>
              <a:ext uri="{FF2B5EF4-FFF2-40B4-BE49-F238E27FC236}">
                <a16:creationId xmlns:a16="http://schemas.microsoft.com/office/drawing/2014/main" id="{0D8BA010-8544-4718-9EA3-B0248C963FD4}"/>
              </a:ext>
            </a:extLst>
          </p:cNvPr>
          <p:cNvSpPr>
            <a:spLocks noChangeAspect="1"/>
          </p:cNvSpPr>
          <p:nvPr userDrawn="1"/>
        </p:nvSpPr>
        <p:spPr>
          <a:xfrm flipH="1" flipV="1">
            <a:off x="5085711" y="33029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4" name="L-Shape 23">
            <a:extLst>
              <a:ext uri="{FF2B5EF4-FFF2-40B4-BE49-F238E27FC236}">
                <a16:creationId xmlns:a16="http://schemas.microsoft.com/office/drawing/2014/main" id="{C0FFB550-21A6-456B-BA1A-EF145674866C}"/>
              </a:ext>
            </a:extLst>
          </p:cNvPr>
          <p:cNvSpPr>
            <a:spLocks noChangeAspect="1"/>
          </p:cNvSpPr>
          <p:nvPr userDrawn="1"/>
        </p:nvSpPr>
        <p:spPr>
          <a:xfrm>
            <a:off x="522817" y="1476927"/>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5" name="L-Shape 24">
            <a:extLst>
              <a:ext uri="{FF2B5EF4-FFF2-40B4-BE49-F238E27FC236}">
                <a16:creationId xmlns:a16="http://schemas.microsoft.com/office/drawing/2014/main" id="{70EF88E9-8CAC-422B-A9A6-D9FD1F17DAE2}"/>
              </a:ext>
            </a:extLst>
          </p:cNvPr>
          <p:cNvSpPr>
            <a:spLocks noChangeAspect="1"/>
          </p:cNvSpPr>
          <p:nvPr userDrawn="1"/>
        </p:nvSpPr>
        <p:spPr>
          <a:xfrm flipH="1">
            <a:off x="5081769" y="148200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80844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bwMode="ltGray">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0A2BD38-4A6C-44EB-900D-A3E3AE37854F}"/>
              </a:ext>
            </a:extLst>
          </p:cNvPr>
          <p:cNvSpPr/>
          <p:nvPr userDrawn="1"/>
        </p:nvSpPr>
        <p:spPr>
          <a:xfrm>
            <a:off x="6581723" y="404614"/>
            <a:ext cx="5191176" cy="6048772"/>
          </a:xfrm>
          <a:prstGeom prst="rect">
            <a:avLst/>
          </a:prstGeom>
          <a:gradFill flip="none" rotWithShape="1">
            <a:gsLst>
              <a:gs pos="0">
                <a:schemeClr val="tx2">
                  <a:lumMod val="50000"/>
                </a:schemeClr>
              </a:gs>
              <a:gs pos="36000">
                <a:schemeClr val="tx2"/>
              </a:gs>
              <a:gs pos="69000">
                <a:schemeClr val="tx2">
                  <a:lumMod val="75000"/>
                </a:schemeClr>
              </a:gs>
              <a:gs pos="97000">
                <a:schemeClr val="tx2">
                  <a:lumMod val="50000"/>
                </a:schemeClr>
              </a:gs>
            </a:gsLst>
            <a:lin ang="2700000" scaled="1"/>
            <a:tileRect/>
          </a:gradFill>
          <a:ln>
            <a:noFill/>
          </a:ln>
          <a:effectLst>
            <a:outerShdw blurRad="63500" sx="102000" sy="102000" algn="ctr" rotWithShape="0">
              <a:prstClr val="black">
                <a:alpha val="2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Rectangle 7" title="Background Shape"/>
          <p:cNvSpPr/>
          <p:nvPr/>
        </p:nvSpPr>
        <p:spPr>
          <a:xfrm>
            <a:off x="0" y="376"/>
            <a:ext cx="6096000" cy="68576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bwMode="white">
          <a:xfrm>
            <a:off x="586246" y="400665"/>
            <a:ext cx="4858460" cy="1428136"/>
          </a:xfrm>
        </p:spPr>
        <p:txBody>
          <a:bodyPr anchor="ctr" anchorCtr="0">
            <a:noAutofit/>
          </a:bodyPr>
          <a:lstStyle>
            <a:lvl1pPr algn="ctr">
              <a:lnSpc>
                <a:spcPct val="84000"/>
              </a:lnSpc>
              <a:defRPr sz="4800" baseline="0">
                <a:solidFill>
                  <a:schemeClr val="bg1"/>
                </a:solidFill>
              </a:defRPr>
            </a:lvl1pPr>
          </a:lstStyle>
          <a:p>
            <a:r>
              <a:rPr lang="en-US" noProof="0"/>
              <a:t>Click To Edit Master Title Style</a:t>
            </a:r>
          </a:p>
        </p:txBody>
      </p:sp>
      <p:sp>
        <p:nvSpPr>
          <p:cNvPr id="4" name="Text Placeholder 3"/>
          <p:cNvSpPr>
            <a:spLocks noGrp="1"/>
          </p:cNvSpPr>
          <p:nvPr>
            <p:ph type="body" sz="half" idx="2"/>
          </p:nvPr>
        </p:nvSpPr>
        <p:spPr>
          <a:xfrm>
            <a:off x="586246" y="2113935"/>
            <a:ext cx="4858460" cy="4247186"/>
          </a:xfrm>
        </p:spPr>
        <p:txBody>
          <a:bodyPr/>
          <a:lstStyle>
            <a:lvl1pPr marL="285750" indent="-285750">
              <a:lnSpc>
                <a:spcPct val="100000"/>
              </a:lnSpc>
              <a:spcBef>
                <a:spcPts val="0"/>
              </a:spcBef>
              <a:spcAft>
                <a:spcPts val="100"/>
              </a:spcAft>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Edit Master text styles</a:t>
            </a:r>
          </a:p>
        </p:txBody>
      </p:sp>
      <p:sp>
        <p:nvSpPr>
          <p:cNvPr id="5" name="Date Placeholder 4"/>
          <p:cNvSpPr>
            <a:spLocks noGrp="1"/>
          </p:cNvSpPr>
          <p:nvPr>
            <p:ph type="dt" sz="half" idx="10"/>
          </p:nvPr>
        </p:nvSpPr>
        <p:spPr>
          <a:xfrm>
            <a:off x="586246" y="6443554"/>
            <a:ext cx="1324322" cy="404614"/>
          </a:xfrm>
        </p:spPr>
        <p:txBody>
          <a:bodyPr/>
          <a:lstStyle>
            <a:lvl1pPr>
              <a:defRPr>
                <a:solidFill>
                  <a:schemeClr val="bg1"/>
                </a:solidFill>
              </a:defRPr>
            </a:lvl1pPr>
          </a:lstStyle>
          <a:p>
            <a:fld id="{3B77EF04-6424-4B70-94D1-FC932CBBDD9B}" type="datetimeFigureOut">
              <a:rPr lang="en-US" noProof="0" smtClean="0"/>
              <a:pPr/>
              <a:t>10/23/2025</a:t>
            </a:fld>
            <a:endParaRPr lang="en-US" noProof="0" dirty="0"/>
          </a:p>
        </p:txBody>
      </p:sp>
      <p:sp>
        <p:nvSpPr>
          <p:cNvPr id="6" name="Footer Placeholder 5"/>
          <p:cNvSpPr>
            <a:spLocks noGrp="1"/>
          </p:cNvSpPr>
          <p:nvPr>
            <p:ph type="ftr" sz="quarter" idx="11"/>
          </p:nvPr>
        </p:nvSpPr>
        <p:spPr>
          <a:xfrm>
            <a:off x="2825377" y="6453386"/>
            <a:ext cx="2619329" cy="404614"/>
          </a:xfrm>
        </p:spPr>
        <p:txBody>
          <a:bodyPr/>
          <a:lstStyle>
            <a:lvl1pPr>
              <a:defRPr>
                <a:solidFill>
                  <a:schemeClr val="bg1"/>
                </a:solidFill>
              </a:defRPr>
            </a:lvl1pPr>
          </a:lstStyle>
          <a:p>
            <a:r>
              <a:rPr lang="en-US" noProof="0" dirty="0"/>
              <a:t>Add a footer </a:t>
            </a:r>
          </a:p>
        </p:txBody>
      </p:sp>
      <p:sp>
        <p:nvSpPr>
          <p:cNvPr id="7" name="Slide Number Placeholder 6"/>
          <p:cNvSpPr>
            <a:spLocks noGrp="1"/>
          </p:cNvSpPr>
          <p:nvPr>
            <p:ph type="sldNum" sz="quarter" idx="12"/>
          </p:nvPr>
        </p:nvSpPr>
        <p:spPr>
          <a:xfrm>
            <a:off x="10187939"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Rectangle 8" title="Divider Bar"/>
          <p:cNvSpPr/>
          <p:nvPr/>
        </p:nvSpPr>
        <p:spPr>
          <a:xfrm>
            <a:off x="6024000" y="0"/>
            <a:ext cx="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L-Shape 20">
            <a:extLst>
              <a:ext uri="{FF2B5EF4-FFF2-40B4-BE49-F238E27FC236}">
                <a16:creationId xmlns:a16="http://schemas.microsoft.com/office/drawing/2014/main" id="{CB430D22-8AAF-444F-A6CE-7C02859083DF}"/>
              </a:ext>
            </a:extLst>
          </p:cNvPr>
          <p:cNvSpPr>
            <a:spLocks noChangeAspect="1"/>
          </p:cNvSpPr>
          <p:nvPr userDrawn="1"/>
        </p:nvSpPr>
        <p:spPr>
          <a:xfrm flipV="1">
            <a:off x="516927" y="335049"/>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3" name="L-Shape 22">
            <a:extLst>
              <a:ext uri="{FF2B5EF4-FFF2-40B4-BE49-F238E27FC236}">
                <a16:creationId xmlns:a16="http://schemas.microsoft.com/office/drawing/2014/main" id="{0D8BA010-8544-4718-9EA3-B0248C963FD4}"/>
              </a:ext>
            </a:extLst>
          </p:cNvPr>
          <p:cNvSpPr>
            <a:spLocks noChangeAspect="1"/>
          </p:cNvSpPr>
          <p:nvPr userDrawn="1"/>
        </p:nvSpPr>
        <p:spPr>
          <a:xfrm flipH="1" flipV="1">
            <a:off x="5085711" y="33029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4" name="L-Shape 23">
            <a:extLst>
              <a:ext uri="{FF2B5EF4-FFF2-40B4-BE49-F238E27FC236}">
                <a16:creationId xmlns:a16="http://schemas.microsoft.com/office/drawing/2014/main" id="{C0FFB550-21A6-456B-BA1A-EF145674866C}"/>
              </a:ext>
            </a:extLst>
          </p:cNvPr>
          <p:cNvSpPr>
            <a:spLocks noChangeAspect="1"/>
          </p:cNvSpPr>
          <p:nvPr userDrawn="1"/>
        </p:nvSpPr>
        <p:spPr>
          <a:xfrm>
            <a:off x="522817" y="1476927"/>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5" name="L-Shape 24">
            <a:extLst>
              <a:ext uri="{FF2B5EF4-FFF2-40B4-BE49-F238E27FC236}">
                <a16:creationId xmlns:a16="http://schemas.microsoft.com/office/drawing/2014/main" id="{70EF88E9-8CAC-422B-A9A6-D9FD1F17DAE2}"/>
              </a:ext>
            </a:extLst>
          </p:cNvPr>
          <p:cNvSpPr>
            <a:spLocks noChangeAspect="1"/>
          </p:cNvSpPr>
          <p:nvPr userDrawn="1"/>
        </p:nvSpPr>
        <p:spPr>
          <a:xfrm flipH="1">
            <a:off x="5081769" y="148200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8" name="Content Placeholder 2">
            <a:extLst>
              <a:ext uri="{FF2B5EF4-FFF2-40B4-BE49-F238E27FC236}">
                <a16:creationId xmlns:a16="http://schemas.microsoft.com/office/drawing/2014/main" id="{ED439475-E625-4449-B42E-8F291D64A3C7}"/>
              </a:ext>
            </a:extLst>
          </p:cNvPr>
          <p:cNvSpPr>
            <a:spLocks noGrp="1"/>
          </p:cNvSpPr>
          <p:nvPr>
            <p:ph idx="1"/>
          </p:nvPr>
        </p:nvSpPr>
        <p:spPr>
          <a:xfrm>
            <a:off x="6695360" y="518474"/>
            <a:ext cx="4910394" cy="5759777"/>
          </a:xfrm>
          <a:solidFill>
            <a:schemeClr val="bg2"/>
          </a:solidFill>
          <a:ln>
            <a:noFill/>
          </a:ln>
          <a:effectLst>
            <a:innerShdw blurRad="114300">
              <a:prstClr val="black"/>
            </a:innerShdw>
          </a:effectLst>
        </p:spPr>
        <p:txBody>
          <a:bodyPr vert="horz" lIns="91440" tIns="45720" rIns="91440" bIns="45720" rtlCol="0" anchor="ctr" anchorCtr="0">
            <a:noAutofit/>
          </a:bodyPr>
          <a:lstStyle>
            <a:lvl1pPr>
              <a:defRPr lang="en-US" sz="1800">
                <a:solidFill>
                  <a:schemeClr val="tx2">
                    <a:lumMod val="50000"/>
                  </a:schemeClr>
                </a:solidFill>
              </a:defRPr>
            </a:lvl1pPr>
            <a:lvl2pPr>
              <a:defRPr lang="en-US" sz="1800">
                <a:solidFill>
                  <a:schemeClr val="tx2">
                    <a:lumMod val="50000"/>
                  </a:schemeClr>
                </a:solidFill>
              </a:defRPr>
            </a:lvl2pPr>
            <a:lvl3pPr>
              <a:defRPr lang="en-US" sz="1600">
                <a:solidFill>
                  <a:schemeClr val="tx2">
                    <a:lumMod val="50000"/>
                  </a:schemeClr>
                </a:solidFill>
              </a:defRPr>
            </a:lvl3pPr>
            <a:lvl4pPr>
              <a:defRPr lang="en-US" sz="1600">
                <a:solidFill>
                  <a:schemeClr val="tx2">
                    <a:lumMod val="50000"/>
                  </a:schemeClr>
                </a:solidFill>
              </a:defRPr>
            </a:lvl4pPr>
            <a:lvl5pPr>
              <a:defRPr lang="en-US" sz="1400">
                <a:solidFill>
                  <a:schemeClr val="tx2">
                    <a:lumMod val="50000"/>
                  </a:schemeClr>
                </a:solidFill>
              </a:defRPr>
            </a:lvl5pPr>
          </a:lstStyle>
          <a:p>
            <a:pPr marL="0" lvl="0" indent="0" algn="ctr">
              <a:buNone/>
            </a:pPr>
            <a:r>
              <a:rPr lang="en-US" noProof="0" smtClean="0"/>
              <a:t>Edit Master text styles</a:t>
            </a:r>
          </a:p>
          <a:p>
            <a:pPr marL="0" lvl="1" indent="0" algn="ctr">
              <a:buNone/>
            </a:pPr>
            <a:r>
              <a:rPr lang="en-US" noProof="0" smtClean="0"/>
              <a:t>Second level</a:t>
            </a:r>
          </a:p>
          <a:p>
            <a:pPr marL="0" lvl="2" indent="0" algn="ctr">
              <a:buNone/>
            </a:pPr>
            <a:r>
              <a:rPr lang="en-US" noProof="0" smtClean="0"/>
              <a:t>Third level</a:t>
            </a:r>
          </a:p>
          <a:p>
            <a:pPr marL="0" lvl="3" indent="0" algn="ctr">
              <a:buNone/>
            </a:pPr>
            <a:r>
              <a:rPr lang="en-US" noProof="0" smtClean="0"/>
              <a:t>Fourth level</a:t>
            </a:r>
          </a:p>
          <a:p>
            <a:pPr marL="0" lvl="4" indent="0" algn="ctr">
              <a:buNone/>
            </a:pPr>
            <a:r>
              <a:rPr lang="en-US" noProof="0" smtClean="0"/>
              <a:t>Fifth level</a:t>
            </a:r>
            <a:endParaRPr lang="en-US" noProof="0"/>
          </a:p>
        </p:txBody>
      </p:sp>
    </p:spTree>
    <p:extLst>
      <p:ext uri="{BB962C8B-B14F-4D97-AF65-F5344CB8AC3E}">
        <p14:creationId xmlns:p14="http://schemas.microsoft.com/office/powerpoint/2010/main" val="1686602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icture, TItle, and Caption">
    <p:spTree>
      <p:nvGrpSpPr>
        <p:cNvPr id="1" name=""/>
        <p:cNvGrpSpPr/>
        <p:nvPr/>
      </p:nvGrpSpPr>
      <p:grpSpPr>
        <a:xfrm>
          <a:off x="0" y="0"/>
          <a:ext cx="0" cy="0"/>
          <a:chOff x="0" y="0"/>
          <a:chExt cx="0" cy="0"/>
        </a:xfrm>
      </p:grpSpPr>
      <p:sp>
        <p:nvSpPr>
          <p:cNvPr id="8" name="Rectangle 7" title="Background Shape"/>
          <p:cNvSpPr/>
          <p:nvPr/>
        </p:nvSpPr>
        <p:spPr>
          <a:xfrm>
            <a:off x="-1" y="376"/>
            <a:ext cx="6234898"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1F430D42-50DC-4502-A3E8-251FE7F0809D}"/>
              </a:ext>
            </a:extLst>
          </p:cNvPr>
          <p:cNvSpPr/>
          <p:nvPr userDrawn="1"/>
        </p:nvSpPr>
        <p:spPr>
          <a:xfrm>
            <a:off x="507591" y="5289755"/>
            <a:ext cx="5270049" cy="1012722"/>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accent3"/>
              </a:solidFill>
            </a:endParaRPr>
          </a:p>
        </p:txBody>
      </p:sp>
      <p:sp>
        <p:nvSpPr>
          <p:cNvPr id="11" name="Rectangle: Diagonal Corners Snipped 10">
            <a:extLst>
              <a:ext uri="{FF2B5EF4-FFF2-40B4-BE49-F238E27FC236}">
                <a16:creationId xmlns:a16="http://schemas.microsoft.com/office/drawing/2014/main" id="{836AFDEB-3C72-49E0-9B45-DC9EFBA6587F}"/>
              </a:ext>
            </a:extLst>
          </p:cNvPr>
          <p:cNvSpPr/>
          <p:nvPr userDrawn="1"/>
        </p:nvSpPr>
        <p:spPr bwMode="white">
          <a:xfrm>
            <a:off x="507591" y="409286"/>
            <a:ext cx="5270049" cy="4732985"/>
          </a:xfrm>
          <a:prstGeom prst="snip2DiagRect">
            <a:avLst>
              <a:gd name="adj1" fmla="val 0"/>
              <a:gd name="adj2" fmla="val 10697"/>
            </a:avLst>
          </a:prstGeom>
          <a:solidFill>
            <a:schemeClr val="accent3"/>
          </a:solidFill>
          <a:ln>
            <a:noFill/>
          </a:ln>
          <a:effectLst>
            <a:outerShdw blurRad="63500" sx="102000" sy="102000" algn="c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 name="Title 1"/>
          <p:cNvSpPr>
            <a:spLocks noGrp="1"/>
          </p:cNvSpPr>
          <p:nvPr>
            <p:ph type="title" hasCustomPrompt="1"/>
          </p:nvPr>
        </p:nvSpPr>
        <p:spPr>
          <a:xfrm>
            <a:off x="6930776" y="477366"/>
            <a:ext cx="4644000" cy="1341602"/>
          </a:xfrm>
        </p:spPr>
        <p:txBody>
          <a:bodyPr anchor="ctr" anchorCtr="0">
            <a:normAutofit/>
          </a:bodyPr>
          <a:lstStyle>
            <a:lvl1pPr algn="ctr">
              <a:lnSpc>
                <a:spcPct val="84000"/>
              </a:lnSpc>
              <a:defRPr sz="4800" baseline="0">
                <a:solidFill>
                  <a:schemeClr val="tx2"/>
                </a:solidFill>
              </a:defRPr>
            </a:lvl1pPr>
          </a:lstStyle>
          <a:p>
            <a:r>
              <a:rPr lang="en-US" noProof="0"/>
              <a:t>Click To Edit Master Title Style</a:t>
            </a:r>
          </a:p>
        </p:txBody>
      </p:sp>
      <p:sp>
        <p:nvSpPr>
          <p:cNvPr id="4" name="Text Placeholder 3"/>
          <p:cNvSpPr>
            <a:spLocks noGrp="1"/>
          </p:cNvSpPr>
          <p:nvPr>
            <p:ph type="body" sz="half" idx="2"/>
          </p:nvPr>
        </p:nvSpPr>
        <p:spPr>
          <a:xfrm>
            <a:off x="6930775" y="1966451"/>
            <a:ext cx="4644001" cy="4388615"/>
          </a:xfrm>
        </p:spPr>
        <p:txBody>
          <a:bodyPr/>
          <a:lstStyle>
            <a:lvl1pPr marL="285750" indent="-285750">
              <a:lnSpc>
                <a:spcPct val="100000"/>
              </a:lnSpc>
              <a:spcBef>
                <a:spcPts val="0"/>
              </a:spcBef>
              <a:spcAft>
                <a:spcPts val="0"/>
              </a:spcAft>
              <a:buFont typeface="Arial" panose="020B0604020202020204" pitchFamily="34" charset="0"/>
              <a:buChar char="•"/>
              <a:defRPr sz="18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Edit Master text styles</a:t>
            </a:r>
          </a:p>
        </p:txBody>
      </p:sp>
      <p:sp>
        <p:nvSpPr>
          <p:cNvPr id="5" name="Date Placeholder 4"/>
          <p:cNvSpPr>
            <a:spLocks noGrp="1"/>
          </p:cNvSpPr>
          <p:nvPr>
            <p:ph type="dt" sz="half" idx="10"/>
          </p:nvPr>
        </p:nvSpPr>
        <p:spPr>
          <a:xfrm>
            <a:off x="507591" y="6453386"/>
            <a:ext cx="1204572" cy="404614"/>
          </a:xfrm>
        </p:spPr>
        <p:txBody>
          <a:bodyPr/>
          <a:lstStyle>
            <a:lvl1pPr>
              <a:defRPr>
                <a:solidFill>
                  <a:schemeClr val="bg1"/>
                </a:solidFill>
              </a:defRPr>
            </a:lvl1pPr>
          </a:lstStyle>
          <a:p>
            <a:fld id="{3B77EF04-6424-4B70-94D1-FC932CBBDD9B}" type="datetimeFigureOut">
              <a:rPr lang="en-US" noProof="0" smtClean="0"/>
              <a:pPr/>
              <a:t>10/23/2025</a:t>
            </a:fld>
            <a:endParaRPr lang="en-US" noProof="0" dirty="0"/>
          </a:p>
        </p:txBody>
      </p:sp>
      <p:sp>
        <p:nvSpPr>
          <p:cNvPr id="6" name="Footer Placeholder 5"/>
          <p:cNvSpPr>
            <a:spLocks noGrp="1"/>
          </p:cNvSpPr>
          <p:nvPr>
            <p:ph type="ftr" sz="quarter" idx="11"/>
          </p:nvPr>
        </p:nvSpPr>
        <p:spPr>
          <a:xfrm>
            <a:off x="3403965" y="6453386"/>
            <a:ext cx="2373675" cy="404614"/>
          </a:xfrm>
        </p:spPr>
        <p:txBody>
          <a:bodyPr/>
          <a:lstStyle>
            <a:lvl1pPr>
              <a:defRPr>
                <a:solidFill>
                  <a:schemeClr val="bg1"/>
                </a:solidFill>
              </a:defRPr>
            </a:lvl1pPr>
          </a:lstStyle>
          <a:p>
            <a:r>
              <a:rPr lang="en-US" noProof="0" dirty="0"/>
              <a:t>Add a footer </a:t>
            </a: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Rectangle 8" title="Divider Bar"/>
          <p:cNvSpPr/>
          <p:nvPr/>
        </p:nvSpPr>
        <p:spPr>
          <a:xfrm>
            <a:off x="6234897" y="-376"/>
            <a:ext cx="144000" cy="68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L-Shape 11">
            <a:extLst>
              <a:ext uri="{FF2B5EF4-FFF2-40B4-BE49-F238E27FC236}">
                <a16:creationId xmlns:a16="http://schemas.microsoft.com/office/drawing/2014/main" id="{26A5AA85-E28D-4647-B000-742C83A8047D}"/>
              </a:ext>
            </a:extLst>
          </p:cNvPr>
          <p:cNvSpPr>
            <a:spLocks noChangeAspect="1"/>
          </p:cNvSpPr>
          <p:nvPr userDrawn="1"/>
        </p:nvSpPr>
        <p:spPr>
          <a:xfrm flipV="1">
            <a:off x="6845770" y="372071"/>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13" name="L-Shape 12">
            <a:extLst>
              <a:ext uri="{FF2B5EF4-FFF2-40B4-BE49-F238E27FC236}">
                <a16:creationId xmlns:a16="http://schemas.microsoft.com/office/drawing/2014/main" id="{C3CD9875-0A2E-4F4D-ACB7-87DD98EED9D0}"/>
              </a:ext>
            </a:extLst>
          </p:cNvPr>
          <p:cNvSpPr>
            <a:spLocks noChangeAspect="1"/>
          </p:cNvSpPr>
          <p:nvPr userDrawn="1"/>
        </p:nvSpPr>
        <p:spPr>
          <a:xfrm flipH="1">
            <a:off x="11058438" y="5819525"/>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10" name="Picture Placeholder 9">
            <a:extLst>
              <a:ext uri="{FF2B5EF4-FFF2-40B4-BE49-F238E27FC236}">
                <a16:creationId xmlns:a16="http://schemas.microsoft.com/office/drawing/2014/main" id="{3BDA3A4D-2561-4EEB-8787-E1A652565755}"/>
              </a:ext>
            </a:extLst>
          </p:cNvPr>
          <p:cNvSpPr>
            <a:spLocks noGrp="1"/>
          </p:cNvSpPr>
          <p:nvPr>
            <p:ph type="pic" sz="quarter" idx="13"/>
          </p:nvPr>
        </p:nvSpPr>
        <p:spPr>
          <a:xfrm>
            <a:off x="806245" y="668595"/>
            <a:ext cx="4646651" cy="4198373"/>
          </a:xfrm>
          <a:prstGeom prst="snip2DiagRect">
            <a:avLst>
              <a:gd name="adj1" fmla="val 0"/>
              <a:gd name="adj2" fmla="val 10300"/>
            </a:avLst>
          </a:prstGeom>
          <a:ln w="38100">
            <a:solidFill>
              <a:schemeClr val="bg1"/>
            </a:solidFill>
          </a:ln>
          <a:effectLst>
            <a:innerShdw blurRad="114300">
              <a:prstClr val="black"/>
            </a:innerShdw>
          </a:effectLst>
        </p:spPr>
        <p:txBody>
          <a:bodyPr/>
          <a:lstStyle>
            <a:lvl1pPr>
              <a:defRPr>
                <a:solidFill>
                  <a:schemeClr val="bg1"/>
                </a:solidFill>
              </a:defRPr>
            </a:lvl1pPr>
          </a:lstStyle>
          <a:p>
            <a:r>
              <a:rPr lang="en-US" noProof="0" smtClean="0"/>
              <a:t>Click icon to add picture</a:t>
            </a:r>
            <a:endParaRPr lang="en-US" noProof="0" dirty="0"/>
          </a:p>
        </p:txBody>
      </p:sp>
      <p:sp>
        <p:nvSpPr>
          <p:cNvPr id="16" name="Text Placeholder 15">
            <a:extLst>
              <a:ext uri="{FF2B5EF4-FFF2-40B4-BE49-F238E27FC236}">
                <a16:creationId xmlns:a16="http://schemas.microsoft.com/office/drawing/2014/main" id="{FBB32A6B-92AA-4208-9120-FFC166CE751C}"/>
              </a:ext>
            </a:extLst>
          </p:cNvPr>
          <p:cNvSpPr>
            <a:spLocks noGrp="1"/>
          </p:cNvSpPr>
          <p:nvPr>
            <p:ph type="body" sz="quarter" idx="14"/>
          </p:nvPr>
        </p:nvSpPr>
        <p:spPr>
          <a:xfrm>
            <a:off x="570275" y="5352418"/>
            <a:ext cx="5148000" cy="900000"/>
          </a:xfrm>
          <a:solidFill>
            <a:schemeClr val="bg2"/>
          </a:solidFill>
          <a:effectLst>
            <a:innerShdw blurRad="114300">
              <a:prstClr val="black">
                <a:alpha val="34000"/>
              </a:prstClr>
            </a:innerShdw>
          </a:effectLst>
        </p:spPr>
        <p:txBody>
          <a:bodyPr anchor="ctr" anchorCtr="0"/>
          <a:lstStyle>
            <a:lvl1pPr marL="0" indent="0" algn="ctr">
              <a:buFont typeface="Arial" panose="020B0604020202020204" pitchFamily="34" charset="0"/>
              <a:buNone/>
              <a:defRPr sz="1800">
                <a:solidFill>
                  <a:schemeClr val="accent3"/>
                </a:solidFill>
              </a:defRPr>
            </a:lvl1pPr>
            <a:lvl2pPr marL="530352" indent="0" algn="ctr">
              <a:buFont typeface="Arial" panose="020B0604020202020204" pitchFamily="34" charset="0"/>
              <a:buNone/>
              <a:defRPr sz="1800">
                <a:solidFill>
                  <a:schemeClr val="accent3"/>
                </a:solidFill>
              </a:defRPr>
            </a:lvl2pPr>
            <a:lvl3pPr marL="987552" indent="0" algn="ctr">
              <a:buFont typeface="Arial" panose="020B0604020202020204" pitchFamily="34" charset="0"/>
              <a:buNone/>
              <a:defRPr sz="1600">
                <a:solidFill>
                  <a:schemeClr val="accent3"/>
                </a:solidFill>
              </a:defRPr>
            </a:lvl3pPr>
            <a:lvl4pPr marL="1444752" indent="0" algn="ctr">
              <a:buFont typeface="Arial" panose="020B0604020202020204" pitchFamily="34" charset="0"/>
              <a:buNone/>
              <a:defRPr sz="1600">
                <a:solidFill>
                  <a:schemeClr val="accent3"/>
                </a:solidFill>
              </a:defRPr>
            </a:lvl4pPr>
            <a:lvl5pPr marL="1901952" indent="0" algn="ctr">
              <a:buFont typeface="Arial" panose="020B0604020202020204" pitchFamily="34" charset="0"/>
              <a:buNone/>
              <a:defRPr sz="1400">
                <a:solidFill>
                  <a:schemeClr val="accent3"/>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20" name="L-Shape 19">
            <a:extLst>
              <a:ext uri="{FF2B5EF4-FFF2-40B4-BE49-F238E27FC236}">
                <a16:creationId xmlns:a16="http://schemas.microsoft.com/office/drawing/2014/main" id="{CC096F9F-3AD4-4FC8-823F-DBD962E2E1C6}"/>
              </a:ext>
            </a:extLst>
          </p:cNvPr>
          <p:cNvSpPr>
            <a:spLocks noChangeAspect="1"/>
          </p:cNvSpPr>
          <p:nvPr userDrawn="1"/>
        </p:nvSpPr>
        <p:spPr>
          <a:xfrm flipH="1" flipV="1">
            <a:off x="11021316" y="361496"/>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21" name="L-Shape 20">
            <a:extLst>
              <a:ext uri="{FF2B5EF4-FFF2-40B4-BE49-F238E27FC236}">
                <a16:creationId xmlns:a16="http://schemas.microsoft.com/office/drawing/2014/main" id="{9CFFEAD0-9992-49A8-A068-3357E08CD7C0}"/>
              </a:ext>
            </a:extLst>
          </p:cNvPr>
          <p:cNvSpPr>
            <a:spLocks noChangeAspect="1"/>
          </p:cNvSpPr>
          <p:nvPr userDrawn="1"/>
        </p:nvSpPr>
        <p:spPr>
          <a:xfrm>
            <a:off x="6865431" y="5819524"/>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cxnSp>
        <p:nvCxnSpPr>
          <p:cNvPr id="23" name="Straight Connector 22">
            <a:extLst>
              <a:ext uri="{FF2B5EF4-FFF2-40B4-BE49-F238E27FC236}">
                <a16:creationId xmlns:a16="http://schemas.microsoft.com/office/drawing/2014/main" id="{D470145D-417E-4648-AB08-0A7974A629E0}"/>
              </a:ext>
            </a:extLst>
          </p:cNvPr>
          <p:cNvCxnSpPr/>
          <p:nvPr userDrawn="1"/>
        </p:nvCxnSpPr>
        <p:spPr>
          <a:xfrm>
            <a:off x="7118556" y="1789472"/>
            <a:ext cx="4284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2821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1" y="376"/>
            <a:ext cx="6234898"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Diagonal Corners Snipped 10">
            <a:extLst>
              <a:ext uri="{FF2B5EF4-FFF2-40B4-BE49-F238E27FC236}">
                <a16:creationId xmlns:a16="http://schemas.microsoft.com/office/drawing/2014/main" id="{836AFDEB-3C72-49E0-9B45-DC9EFBA6587F}"/>
              </a:ext>
            </a:extLst>
          </p:cNvPr>
          <p:cNvSpPr/>
          <p:nvPr userDrawn="1"/>
        </p:nvSpPr>
        <p:spPr bwMode="white">
          <a:xfrm>
            <a:off x="507591" y="409286"/>
            <a:ext cx="5270049" cy="5945780"/>
          </a:xfrm>
          <a:prstGeom prst="snip2DiagRect">
            <a:avLst>
              <a:gd name="adj1" fmla="val 0"/>
              <a:gd name="adj2" fmla="val 10697"/>
            </a:avLst>
          </a:prstGeom>
          <a:solidFill>
            <a:schemeClr val="accent3"/>
          </a:solidFill>
          <a:ln>
            <a:noFill/>
          </a:ln>
          <a:effectLst>
            <a:outerShdw blurRad="63500" sx="102000" sy="102000" algn="c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 name="Title 1"/>
          <p:cNvSpPr>
            <a:spLocks noGrp="1"/>
          </p:cNvSpPr>
          <p:nvPr>
            <p:ph type="title" hasCustomPrompt="1"/>
          </p:nvPr>
        </p:nvSpPr>
        <p:spPr>
          <a:xfrm>
            <a:off x="6930776" y="477366"/>
            <a:ext cx="4644000" cy="1341602"/>
          </a:xfrm>
        </p:spPr>
        <p:txBody>
          <a:bodyPr anchor="ctr" anchorCtr="0">
            <a:normAutofit/>
          </a:bodyPr>
          <a:lstStyle>
            <a:lvl1pPr algn="ctr">
              <a:lnSpc>
                <a:spcPct val="84000"/>
              </a:lnSpc>
              <a:defRPr sz="4800" baseline="0">
                <a:solidFill>
                  <a:schemeClr val="tx2"/>
                </a:solidFill>
              </a:defRPr>
            </a:lvl1pPr>
          </a:lstStyle>
          <a:p>
            <a:r>
              <a:rPr lang="en-US" noProof="0"/>
              <a:t>Click To Edit Master Title Style</a:t>
            </a:r>
          </a:p>
        </p:txBody>
      </p:sp>
      <p:sp>
        <p:nvSpPr>
          <p:cNvPr id="4" name="Text Placeholder 3"/>
          <p:cNvSpPr>
            <a:spLocks noGrp="1"/>
          </p:cNvSpPr>
          <p:nvPr>
            <p:ph type="body" sz="half" idx="2"/>
          </p:nvPr>
        </p:nvSpPr>
        <p:spPr>
          <a:xfrm>
            <a:off x="6930775" y="1966451"/>
            <a:ext cx="4644001" cy="4388615"/>
          </a:xfrm>
        </p:spPr>
        <p:txBody>
          <a:bodyPr/>
          <a:lstStyle>
            <a:lvl1pPr marL="285750" indent="-285750">
              <a:lnSpc>
                <a:spcPct val="100000"/>
              </a:lnSpc>
              <a:spcBef>
                <a:spcPts val="0"/>
              </a:spcBef>
              <a:spcAft>
                <a:spcPts val="0"/>
              </a:spcAft>
              <a:buFont typeface="Arial" panose="020B0604020202020204" pitchFamily="34" charset="0"/>
              <a:buChar char="•"/>
              <a:defRPr sz="18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Edit Master text styles</a:t>
            </a:r>
          </a:p>
        </p:txBody>
      </p:sp>
      <p:sp>
        <p:nvSpPr>
          <p:cNvPr id="5" name="Date Placeholder 4"/>
          <p:cNvSpPr>
            <a:spLocks noGrp="1"/>
          </p:cNvSpPr>
          <p:nvPr>
            <p:ph type="dt" sz="half" idx="10"/>
          </p:nvPr>
        </p:nvSpPr>
        <p:spPr>
          <a:xfrm>
            <a:off x="507591" y="6453386"/>
            <a:ext cx="1204572" cy="404614"/>
          </a:xfrm>
        </p:spPr>
        <p:txBody>
          <a:bodyPr/>
          <a:lstStyle>
            <a:lvl1pPr>
              <a:defRPr>
                <a:solidFill>
                  <a:schemeClr val="bg1"/>
                </a:solidFill>
              </a:defRPr>
            </a:lvl1pPr>
          </a:lstStyle>
          <a:p>
            <a:fld id="{3B77EF04-6424-4B70-94D1-FC932CBBDD9B}" type="datetimeFigureOut">
              <a:rPr lang="en-US" noProof="0" smtClean="0"/>
              <a:pPr/>
              <a:t>10/23/2025</a:t>
            </a:fld>
            <a:endParaRPr lang="en-US" noProof="0" dirty="0"/>
          </a:p>
        </p:txBody>
      </p:sp>
      <p:sp>
        <p:nvSpPr>
          <p:cNvPr id="6" name="Footer Placeholder 5"/>
          <p:cNvSpPr>
            <a:spLocks noGrp="1"/>
          </p:cNvSpPr>
          <p:nvPr>
            <p:ph type="ftr" sz="quarter" idx="11"/>
          </p:nvPr>
        </p:nvSpPr>
        <p:spPr>
          <a:xfrm>
            <a:off x="3403965" y="6453386"/>
            <a:ext cx="2373675" cy="404614"/>
          </a:xfrm>
        </p:spPr>
        <p:txBody>
          <a:bodyPr/>
          <a:lstStyle>
            <a:lvl1pPr>
              <a:defRPr>
                <a:solidFill>
                  <a:schemeClr val="bg1"/>
                </a:solidFill>
              </a:defRPr>
            </a:lvl1pPr>
          </a:lstStyle>
          <a:p>
            <a:r>
              <a:rPr lang="en-US" noProof="0" dirty="0"/>
              <a:t>Add a footer </a:t>
            </a: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Rectangle 8" title="Divider Bar"/>
          <p:cNvSpPr/>
          <p:nvPr/>
        </p:nvSpPr>
        <p:spPr>
          <a:xfrm>
            <a:off x="6234897" y="-376"/>
            <a:ext cx="144000" cy="68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L-Shape 11">
            <a:extLst>
              <a:ext uri="{FF2B5EF4-FFF2-40B4-BE49-F238E27FC236}">
                <a16:creationId xmlns:a16="http://schemas.microsoft.com/office/drawing/2014/main" id="{26A5AA85-E28D-4647-B000-742C83A8047D}"/>
              </a:ext>
            </a:extLst>
          </p:cNvPr>
          <p:cNvSpPr>
            <a:spLocks noChangeAspect="1"/>
          </p:cNvSpPr>
          <p:nvPr userDrawn="1"/>
        </p:nvSpPr>
        <p:spPr>
          <a:xfrm flipV="1">
            <a:off x="6845770" y="372071"/>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13" name="L-Shape 12">
            <a:extLst>
              <a:ext uri="{FF2B5EF4-FFF2-40B4-BE49-F238E27FC236}">
                <a16:creationId xmlns:a16="http://schemas.microsoft.com/office/drawing/2014/main" id="{C3CD9875-0A2E-4F4D-ACB7-87DD98EED9D0}"/>
              </a:ext>
            </a:extLst>
          </p:cNvPr>
          <p:cNvSpPr>
            <a:spLocks noChangeAspect="1"/>
          </p:cNvSpPr>
          <p:nvPr userDrawn="1"/>
        </p:nvSpPr>
        <p:spPr>
          <a:xfrm flipH="1">
            <a:off x="11058438" y="5819525"/>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19" name="Picture Placeholder 18">
            <a:extLst>
              <a:ext uri="{FF2B5EF4-FFF2-40B4-BE49-F238E27FC236}">
                <a16:creationId xmlns:a16="http://schemas.microsoft.com/office/drawing/2014/main" id="{D57F3340-8A42-40F0-BF5B-EEF6E3E88E6E}"/>
              </a:ext>
            </a:extLst>
          </p:cNvPr>
          <p:cNvSpPr>
            <a:spLocks noGrp="1"/>
          </p:cNvSpPr>
          <p:nvPr>
            <p:ph type="pic" idx="1"/>
          </p:nvPr>
        </p:nvSpPr>
        <p:spPr>
          <a:xfrm>
            <a:off x="806246" y="668595"/>
            <a:ext cx="4646651" cy="5383413"/>
          </a:xfrm>
          <a:custGeom>
            <a:avLst/>
            <a:gdLst>
              <a:gd name="connsiteX0" fmla="*/ 0 w 4646651"/>
              <a:gd name="connsiteY0" fmla="*/ 0 h 5383413"/>
              <a:gd name="connsiteX1" fmla="*/ 4168046 w 4646651"/>
              <a:gd name="connsiteY1" fmla="*/ 0 h 5383413"/>
              <a:gd name="connsiteX2" fmla="*/ 4646651 w 4646651"/>
              <a:gd name="connsiteY2" fmla="*/ 478605 h 5383413"/>
              <a:gd name="connsiteX3" fmla="*/ 4646651 w 4646651"/>
              <a:gd name="connsiteY3" fmla="*/ 5383413 h 5383413"/>
              <a:gd name="connsiteX4" fmla="*/ 478605 w 4646651"/>
              <a:gd name="connsiteY4" fmla="*/ 5383413 h 5383413"/>
              <a:gd name="connsiteX5" fmla="*/ 0 w 4646651"/>
              <a:gd name="connsiteY5" fmla="*/ 4904808 h 538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6651" h="5383413">
                <a:moveTo>
                  <a:pt x="0" y="0"/>
                </a:moveTo>
                <a:lnTo>
                  <a:pt x="4168046" y="0"/>
                </a:lnTo>
                <a:lnTo>
                  <a:pt x="4646651" y="478605"/>
                </a:lnTo>
                <a:lnTo>
                  <a:pt x="4646651" y="5383413"/>
                </a:lnTo>
                <a:lnTo>
                  <a:pt x="478605" y="5383413"/>
                </a:lnTo>
                <a:lnTo>
                  <a:pt x="0" y="4904808"/>
                </a:lnTo>
                <a:close/>
              </a:path>
            </a:pathLst>
          </a:custGeom>
          <a:ln w="57150">
            <a:solidFill>
              <a:schemeClr val="bg1"/>
            </a:solidFill>
          </a:ln>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smtClean="0"/>
              <a:t>Click icon to add picture</a:t>
            </a:r>
            <a:endParaRPr lang="en-US" noProof="0" dirty="0"/>
          </a:p>
        </p:txBody>
      </p:sp>
      <p:sp>
        <p:nvSpPr>
          <p:cNvPr id="20" name="L-Shape 19">
            <a:extLst>
              <a:ext uri="{FF2B5EF4-FFF2-40B4-BE49-F238E27FC236}">
                <a16:creationId xmlns:a16="http://schemas.microsoft.com/office/drawing/2014/main" id="{CC096F9F-3AD4-4FC8-823F-DBD962E2E1C6}"/>
              </a:ext>
            </a:extLst>
          </p:cNvPr>
          <p:cNvSpPr>
            <a:spLocks noChangeAspect="1"/>
          </p:cNvSpPr>
          <p:nvPr userDrawn="1"/>
        </p:nvSpPr>
        <p:spPr>
          <a:xfrm flipH="1" flipV="1">
            <a:off x="11021316" y="361496"/>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21" name="L-Shape 20">
            <a:extLst>
              <a:ext uri="{FF2B5EF4-FFF2-40B4-BE49-F238E27FC236}">
                <a16:creationId xmlns:a16="http://schemas.microsoft.com/office/drawing/2014/main" id="{9CFFEAD0-9992-49A8-A068-3357E08CD7C0}"/>
              </a:ext>
            </a:extLst>
          </p:cNvPr>
          <p:cNvSpPr>
            <a:spLocks noChangeAspect="1"/>
          </p:cNvSpPr>
          <p:nvPr userDrawn="1"/>
        </p:nvSpPr>
        <p:spPr>
          <a:xfrm>
            <a:off x="6865431" y="5819524"/>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cxnSp>
        <p:nvCxnSpPr>
          <p:cNvPr id="23" name="Straight Connector 22">
            <a:extLst>
              <a:ext uri="{FF2B5EF4-FFF2-40B4-BE49-F238E27FC236}">
                <a16:creationId xmlns:a16="http://schemas.microsoft.com/office/drawing/2014/main" id="{D470145D-417E-4648-AB08-0A7974A629E0}"/>
              </a:ext>
            </a:extLst>
          </p:cNvPr>
          <p:cNvCxnSpPr/>
          <p:nvPr userDrawn="1"/>
        </p:nvCxnSpPr>
        <p:spPr>
          <a:xfrm>
            <a:off x="7118556" y="1789472"/>
            <a:ext cx="4284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5789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blackWhite">
      <p:bgPr>
        <a:gradFill flip="none" rotWithShape="1">
          <a:gsLst>
            <a:gs pos="0">
              <a:schemeClr val="bg2">
                <a:lumMod val="50000"/>
              </a:schemeClr>
            </a:gs>
            <a:gs pos="33000">
              <a:schemeClr val="bg2"/>
            </a:gs>
            <a:gs pos="66000">
              <a:schemeClr val="bg2">
                <a:lumMod val="75000"/>
              </a:schemeClr>
            </a:gs>
            <a:gs pos="97000">
              <a:schemeClr val="bg2">
                <a:lumMod val="5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5025" y="1301360"/>
            <a:ext cx="9612971" cy="2852737"/>
          </a:xfrm>
        </p:spPr>
        <p:txBody>
          <a:bodyPr anchor="b">
            <a:normAutofit/>
          </a:bodyPr>
          <a:lstStyle>
            <a:lvl1pPr algn="r">
              <a:defRPr sz="7200" cap="none" baseline="0">
                <a:solidFill>
                  <a:schemeClr val="tx1"/>
                </a:solidFill>
              </a:defRPr>
            </a:lvl1pPr>
          </a:lstStyle>
          <a:p>
            <a:r>
              <a:rPr lang="en-US" noProof="0"/>
              <a:t>Click To Edit Master Title Style</a:t>
            </a:r>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3B77EF04-6424-4B70-94D1-FC932CBBDD9B}" type="datetimeFigureOut">
              <a:rPr lang="en-US" noProof="0" smtClean="0"/>
              <a:t>10/23/2025</a:t>
            </a:fld>
            <a:endParaRPr lang="en-US" noProof="0"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r>
              <a:rPr lang="en-US" noProof="0" dirty="0"/>
              <a:t>Add a footer </a:t>
            </a:r>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L-Shape 8">
            <a:extLst>
              <a:ext uri="{FF2B5EF4-FFF2-40B4-BE49-F238E27FC236}">
                <a16:creationId xmlns:a16="http://schemas.microsoft.com/office/drawing/2014/main" id="{BF5B4C6D-2825-4690-8D32-39CBF5E0F7E6}"/>
              </a:ext>
            </a:extLst>
          </p:cNvPr>
          <p:cNvSpPr/>
          <p:nvPr userDrawn="1"/>
        </p:nvSpPr>
        <p:spPr>
          <a:xfrm rot="10800000" flipV="1">
            <a:off x="8532326" y="1820272"/>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L-Shape 7">
            <a:extLst>
              <a:ext uri="{FF2B5EF4-FFF2-40B4-BE49-F238E27FC236}">
                <a16:creationId xmlns:a16="http://schemas.microsoft.com/office/drawing/2014/main" id="{DFD43940-6D78-4E75-BDB6-8792768BB894}"/>
              </a:ext>
            </a:extLst>
          </p:cNvPr>
          <p:cNvSpPr/>
          <p:nvPr userDrawn="1"/>
        </p:nvSpPr>
        <p:spPr>
          <a:xfrm flipH="1">
            <a:off x="8286318" y="1685652"/>
            <a:ext cx="3152309" cy="4408489"/>
          </a:xfrm>
          <a:prstGeom prst="corner">
            <a:avLst>
              <a:gd name="adj1" fmla="val 5837"/>
              <a:gd name="adj2" fmla="val 6502"/>
            </a:avLst>
          </a:prstGeom>
          <a:solidFill>
            <a:srgbClr val="EFEDE3"/>
          </a:solidFill>
          <a:ln>
            <a:solidFill>
              <a:srgbClr val="EFEDE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159214435"/>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4800">
                <a:solidFill>
                  <a:schemeClr val="tx2"/>
                </a:solidFill>
              </a:defRPr>
            </a:lvl1pPr>
          </a:lstStyle>
          <a:p>
            <a:r>
              <a:rPr lang="en-US" noProof="0"/>
              <a:t>Click To Edit Master Title Style</a:t>
            </a:r>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5" name="Date Placeholder 4"/>
          <p:cNvSpPr>
            <a:spLocks noGrp="1"/>
          </p:cNvSpPr>
          <p:nvPr>
            <p:ph type="dt" sz="half" idx="10"/>
          </p:nvPr>
        </p:nvSpPr>
        <p:spPr/>
        <p:txBody>
          <a:bodyPr/>
          <a:lstStyle/>
          <a:p>
            <a:fld id="{3B77EF04-6424-4B70-94D1-FC932CBBDD9B}" type="datetimeFigureOut">
              <a:rPr lang="en-US" noProof="0" smtClean="0"/>
              <a:t>10/23/2025</a:t>
            </a:fld>
            <a:endParaRPr lang="en-US" noProof="0" dirty="0"/>
          </a:p>
        </p:txBody>
      </p:sp>
      <p:sp>
        <p:nvSpPr>
          <p:cNvPr id="6" name="Footer Placeholder 5"/>
          <p:cNvSpPr>
            <a:spLocks noGrp="1"/>
          </p:cNvSpPr>
          <p:nvPr>
            <p:ph type="ftr" sz="quarter" idx="11"/>
          </p:nvPr>
        </p:nvSpPr>
        <p:spPr/>
        <p:txBody>
          <a:bodyPr/>
          <a:lstStyle/>
          <a:p>
            <a:r>
              <a:rPr lang="en-US" noProof="0" dirty="0"/>
              <a:t>Add a footer </a:t>
            </a:r>
          </a:p>
        </p:txBody>
      </p:sp>
      <p:sp>
        <p:nvSpPr>
          <p:cNvPr id="7" name="Slide Number Placeholder 6"/>
          <p:cNvSpPr>
            <a:spLocks noGrp="1"/>
          </p:cNvSpPr>
          <p:nvPr>
            <p:ph type="sldNum" sz="quarter" idx="12"/>
          </p:nvPr>
        </p:nvSpPr>
        <p:spPr/>
        <p:txBody>
          <a:bodyPr/>
          <a:lstStyle/>
          <a:p>
            <a:fld id="{B38049E5-7B53-4E85-8972-7D6C4BCE5BB9}" type="slidenum">
              <a:rPr lang="en-US" noProof="0" smtClean="0"/>
              <a:t>‹#›</a:t>
            </a:fld>
            <a:endParaRPr lang="en-US" noProof="0" dirty="0"/>
          </a:p>
        </p:txBody>
      </p:sp>
    </p:spTree>
    <p:extLst>
      <p:ext uri="{BB962C8B-B14F-4D97-AF65-F5344CB8AC3E}">
        <p14:creationId xmlns:p14="http://schemas.microsoft.com/office/powerpoint/2010/main" val="2968850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71600" y="685800"/>
            <a:ext cx="9601200" cy="1485900"/>
          </a:xfrm>
        </p:spPr>
        <p:txBody>
          <a:bodyPr>
            <a:normAutofit/>
          </a:bodyPr>
          <a:lstStyle>
            <a:lvl1pPr>
              <a:defRPr sz="4800">
                <a:solidFill>
                  <a:schemeClr val="tx2"/>
                </a:solidFill>
              </a:defRPr>
            </a:lvl1pPr>
          </a:lstStyle>
          <a:p>
            <a:r>
              <a:rPr lang="en-US" noProof="0"/>
              <a:t>Click To Edit Master Title Style</a:t>
            </a:r>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7" name="Date Placeholder 6"/>
          <p:cNvSpPr>
            <a:spLocks noGrp="1"/>
          </p:cNvSpPr>
          <p:nvPr>
            <p:ph type="dt" sz="half" idx="10"/>
          </p:nvPr>
        </p:nvSpPr>
        <p:spPr/>
        <p:txBody>
          <a:bodyPr/>
          <a:lstStyle/>
          <a:p>
            <a:fld id="{3B77EF04-6424-4B70-94D1-FC932CBBDD9B}" type="datetimeFigureOut">
              <a:rPr lang="en-US" noProof="0" smtClean="0"/>
              <a:t>10/23/2025</a:t>
            </a:fld>
            <a:endParaRPr lang="en-US" noProof="0" dirty="0"/>
          </a:p>
        </p:txBody>
      </p:sp>
      <p:sp>
        <p:nvSpPr>
          <p:cNvPr id="8" name="Footer Placeholder 7"/>
          <p:cNvSpPr>
            <a:spLocks noGrp="1"/>
          </p:cNvSpPr>
          <p:nvPr>
            <p:ph type="ftr" sz="quarter" idx="11"/>
          </p:nvPr>
        </p:nvSpPr>
        <p:spPr/>
        <p:txBody>
          <a:bodyPr/>
          <a:lstStyle/>
          <a:p>
            <a:r>
              <a:rPr lang="en-US" noProof="0" dirty="0"/>
              <a:t>Add a footer </a:t>
            </a:r>
          </a:p>
        </p:txBody>
      </p:sp>
      <p:sp>
        <p:nvSpPr>
          <p:cNvPr id="9" name="Slide Number Placeholder 8"/>
          <p:cNvSpPr>
            <a:spLocks noGrp="1"/>
          </p:cNvSpPr>
          <p:nvPr>
            <p:ph type="sldNum" sz="quarter" idx="12"/>
          </p:nvPr>
        </p:nvSpPr>
        <p:spPr/>
        <p:txBody>
          <a:bodyPr/>
          <a:lstStyle/>
          <a:p>
            <a:fld id="{B38049E5-7B53-4E85-8972-7D6C4BCE5BB9}" type="slidenum">
              <a:rPr lang="en-US" noProof="0" smtClean="0"/>
              <a:t>‹#›</a:t>
            </a:fld>
            <a:endParaRPr lang="en-US" noProof="0" dirty="0"/>
          </a:p>
        </p:txBody>
      </p:sp>
      <p:sp>
        <p:nvSpPr>
          <p:cNvPr id="11" name="L-Shape 10">
            <a:extLst>
              <a:ext uri="{FF2B5EF4-FFF2-40B4-BE49-F238E27FC236}">
                <a16:creationId xmlns:a16="http://schemas.microsoft.com/office/drawing/2014/main" id="{91236E78-C797-4C31-BA0C-DB193BAF6D2D}"/>
              </a:ext>
            </a:extLst>
          </p:cNvPr>
          <p:cNvSpPr/>
          <p:nvPr userDrawn="1"/>
        </p:nvSpPr>
        <p:spPr>
          <a:xfrm rot="10800000" flipV="1">
            <a:off x="8391654" y="1873024"/>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0" name="L-Shape 9">
            <a:extLst>
              <a:ext uri="{FF2B5EF4-FFF2-40B4-BE49-F238E27FC236}">
                <a16:creationId xmlns:a16="http://schemas.microsoft.com/office/drawing/2014/main" id="{BFA658F0-F295-40A9-8BA8-1F6CBDFBBE09}"/>
              </a:ext>
            </a:extLst>
          </p:cNvPr>
          <p:cNvSpPr/>
          <p:nvPr userDrawn="1"/>
        </p:nvSpPr>
        <p:spPr>
          <a:xfrm flipH="1">
            <a:off x="8152968" y="1752327"/>
            <a:ext cx="3152309" cy="4408489"/>
          </a:xfrm>
          <a:prstGeom prst="corner">
            <a:avLst>
              <a:gd name="adj1" fmla="val 7085"/>
              <a:gd name="adj2" fmla="val 7750"/>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740073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4800"/>
            </a:lvl1pPr>
          </a:lstStyle>
          <a:p>
            <a:r>
              <a:rPr lang="en-US" noProof="0"/>
              <a:t>Click To Edit Master Title Style</a:t>
            </a:r>
          </a:p>
        </p:txBody>
      </p:sp>
      <p:sp>
        <p:nvSpPr>
          <p:cNvPr id="3" name="Date Placeholder 2"/>
          <p:cNvSpPr>
            <a:spLocks noGrp="1"/>
          </p:cNvSpPr>
          <p:nvPr>
            <p:ph type="dt" sz="half" idx="10"/>
          </p:nvPr>
        </p:nvSpPr>
        <p:spPr/>
        <p:txBody>
          <a:bodyPr/>
          <a:lstStyle/>
          <a:p>
            <a:fld id="{3B77EF04-6424-4B70-94D1-FC932CBBDD9B}" type="datetimeFigureOut">
              <a:rPr lang="en-US" noProof="0" smtClean="0"/>
              <a:t>10/23/2025</a:t>
            </a:fld>
            <a:endParaRPr lang="en-US" noProof="0" dirty="0"/>
          </a:p>
        </p:txBody>
      </p:sp>
      <p:sp>
        <p:nvSpPr>
          <p:cNvPr id="4" name="Footer Placeholder 3"/>
          <p:cNvSpPr>
            <a:spLocks noGrp="1"/>
          </p:cNvSpPr>
          <p:nvPr>
            <p:ph type="ftr" sz="quarter" idx="11"/>
          </p:nvPr>
        </p:nvSpPr>
        <p:spPr/>
        <p:txBody>
          <a:bodyPr/>
          <a:lstStyle/>
          <a:p>
            <a:r>
              <a:rPr lang="en-US" noProof="0" dirty="0"/>
              <a:t>Add a footer </a:t>
            </a:r>
          </a:p>
        </p:txBody>
      </p:sp>
      <p:sp>
        <p:nvSpPr>
          <p:cNvPr id="5" name="Slide Number Placeholder 4"/>
          <p:cNvSpPr>
            <a:spLocks noGrp="1"/>
          </p:cNvSpPr>
          <p:nvPr>
            <p:ph type="sldNum" sz="quarter" idx="12"/>
          </p:nvPr>
        </p:nvSpPr>
        <p:spPr/>
        <p:txBody>
          <a:bodyPr/>
          <a:lstStyle/>
          <a:p>
            <a:fld id="{B38049E5-7B53-4E85-8972-7D6C4BCE5BB9}" type="slidenum">
              <a:rPr lang="en-US" noProof="0" smtClean="0"/>
              <a:t>‹#›</a:t>
            </a:fld>
            <a:endParaRPr lang="en-US" noProof="0" dirty="0"/>
          </a:p>
        </p:txBody>
      </p:sp>
    </p:spTree>
    <p:extLst>
      <p:ext uri="{BB962C8B-B14F-4D97-AF65-F5344CB8AC3E}">
        <p14:creationId xmlns:p14="http://schemas.microsoft.com/office/powerpoint/2010/main" val="2572544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4800"/>
            </a:lvl1pPr>
          </a:lstStyle>
          <a:p>
            <a:r>
              <a:rPr lang="en-US" noProof="0"/>
              <a:t>Click To Edit Master Title Style</a:t>
            </a:r>
          </a:p>
        </p:txBody>
      </p:sp>
      <p:sp>
        <p:nvSpPr>
          <p:cNvPr id="3" name="Date Placeholder 2"/>
          <p:cNvSpPr>
            <a:spLocks noGrp="1"/>
          </p:cNvSpPr>
          <p:nvPr>
            <p:ph type="dt" sz="half" idx="10"/>
          </p:nvPr>
        </p:nvSpPr>
        <p:spPr/>
        <p:txBody>
          <a:bodyPr/>
          <a:lstStyle/>
          <a:p>
            <a:fld id="{3B77EF04-6424-4B70-94D1-FC932CBBDD9B}" type="datetimeFigureOut">
              <a:rPr lang="en-US" noProof="0" smtClean="0"/>
              <a:t>10/23/2025</a:t>
            </a:fld>
            <a:endParaRPr lang="en-US" noProof="0" dirty="0"/>
          </a:p>
        </p:txBody>
      </p:sp>
      <p:sp>
        <p:nvSpPr>
          <p:cNvPr id="4" name="Footer Placeholder 3"/>
          <p:cNvSpPr>
            <a:spLocks noGrp="1"/>
          </p:cNvSpPr>
          <p:nvPr>
            <p:ph type="ftr" sz="quarter" idx="11"/>
          </p:nvPr>
        </p:nvSpPr>
        <p:spPr/>
        <p:txBody>
          <a:bodyPr/>
          <a:lstStyle/>
          <a:p>
            <a:r>
              <a:rPr lang="en-US" noProof="0" dirty="0"/>
              <a:t>Add a footer </a:t>
            </a:r>
          </a:p>
        </p:txBody>
      </p:sp>
      <p:sp>
        <p:nvSpPr>
          <p:cNvPr id="5" name="Slide Number Placeholder 4"/>
          <p:cNvSpPr>
            <a:spLocks noGrp="1"/>
          </p:cNvSpPr>
          <p:nvPr>
            <p:ph type="sldNum" sz="quarter" idx="12"/>
          </p:nvPr>
        </p:nvSpPr>
        <p:spPr/>
        <p:txBody>
          <a:bodyPr/>
          <a:lstStyle/>
          <a:p>
            <a:fld id="{B38049E5-7B53-4E85-8972-7D6C4BCE5BB9}" type="slidenum">
              <a:rPr lang="en-US" noProof="0" smtClean="0"/>
              <a:t>‹#›</a:t>
            </a:fld>
            <a:endParaRPr lang="en-US" noProof="0" dirty="0"/>
          </a:p>
        </p:txBody>
      </p:sp>
      <p:sp>
        <p:nvSpPr>
          <p:cNvPr id="7" name="Text Placeholder 6">
            <a:extLst>
              <a:ext uri="{FF2B5EF4-FFF2-40B4-BE49-F238E27FC236}">
                <a16:creationId xmlns:a16="http://schemas.microsoft.com/office/drawing/2014/main" id="{CAFD1631-6749-4027-9415-B72D163BBD58}"/>
              </a:ext>
            </a:extLst>
          </p:cNvPr>
          <p:cNvSpPr>
            <a:spLocks noGrp="1"/>
          </p:cNvSpPr>
          <p:nvPr>
            <p:ph type="body" sz="quarter" idx="13"/>
          </p:nvPr>
        </p:nvSpPr>
        <p:spPr>
          <a:xfrm>
            <a:off x="1560471" y="2297695"/>
            <a:ext cx="9071059" cy="2767600"/>
          </a:xfrm>
        </p:spPr>
        <p:txBody>
          <a:bodyPr anchor="ctr"/>
          <a:lstStyle>
            <a:lvl1pPr marL="0" indent="0" algn="ctr">
              <a:buNone/>
              <a:defRPr sz="6000"/>
            </a:lvl1pPr>
          </a:lstStyle>
          <a:p>
            <a:pPr lvl="0"/>
            <a:r>
              <a:rPr lang="en-US" noProof="0" smtClean="0"/>
              <a:t>Edit Master text styles</a:t>
            </a:r>
          </a:p>
        </p:txBody>
      </p:sp>
    </p:spTree>
    <p:extLst>
      <p:ext uri="{BB962C8B-B14F-4D97-AF65-F5344CB8AC3E}">
        <p14:creationId xmlns:p14="http://schemas.microsoft.com/office/powerpoint/2010/main" val="22661030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77EF04-6424-4B70-94D1-FC932CBBDD9B}" type="datetimeFigureOut">
              <a:rPr lang="en-US" noProof="0" smtClean="0"/>
              <a:t>10/23/2025</a:t>
            </a:fld>
            <a:endParaRPr lang="en-US" noProof="0" dirty="0"/>
          </a:p>
        </p:txBody>
      </p:sp>
      <p:sp>
        <p:nvSpPr>
          <p:cNvPr id="3" name="Footer Placeholder 2"/>
          <p:cNvSpPr>
            <a:spLocks noGrp="1"/>
          </p:cNvSpPr>
          <p:nvPr>
            <p:ph type="ftr" sz="quarter" idx="11"/>
          </p:nvPr>
        </p:nvSpPr>
        <p:spPr/>
        <p:txBody>
          <a:bodyPr/>
          <a:lstStyle/>
          <a:p>
            <a:r>
              <a:rPr lang="en-US" noProof="0" dirty="0"/>
              <a:t>Add a footer </a:t>
            </a:r>
          </a:p>
        </p:txBody>
      </p:sp>
      <p:sp>
        <p:nvSpPr>
          <p:cNvPr id="4" name="Slide Number Placeholder 3"/>
          <p:cNvSpPr>
            <a:spLocks noGrp="1"/>
          </p:cNvSpPr>
          <p:nvPr>
            <p:ph type="sldNum" sz="quarter" idx="12"/>
          </p:nvPr>
        </p:nvSpPr>
        <p:spPr/>
        <p:txBody>
          <a:bodyPr/>
          <a:lstStyle/>
          <a:p>
            <a:fld id="{B38049E5-7B53-4E85-8972-7D6C4BCE5BB9}" type="slidenum">
              <a:rPr lang="en-US" noProof="0" smtClean="0"/>
              <a:t>‹#›</a:t>
            </a:fld>
            <a:endParaRPr lang="en-US" noProof="0" dirty="0"/>
          </a:p>
        </p:txBody>
      </p:sp>
    </p:spTree>
    <p:extLst>
      <p:ext uri="{BB962C8B-B14F-4D97-AF65-F5344CB8AC3E}">
        <p14:creationId xmlns:p14="http://schemas.microsoft.com/office/powerpoint/2010/main" val="3990140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blackGray">
      <p:bgPr>
        <a:solidFill>
          <a:schemeClr val="bg2"/>
        </a:solidFill>
        <a:effectLst/>
      </p:bgPr>
    </p:bg>
    <p:spTree>
      <p:nvGrpSpPr>
        <p:cNvPr id="1" name=""/>
        <p:cNvGrpSpPr/>
        <p:nvPr/>
      </p:nvGrpSpPr>
      <p:grpSpPr>
        <a:xfrm>
          <a:off x="0" y="0"/>
          <a:ext cx="0" cy="0"/>
          <a:chOff x="0" y="0"/>
          <a:chExt cx="0" cy="0"/>
        </a:xfrm>
      </p:grpSpPr>
      <p:sp>
        <p:nvSpPr>
          <p:cNvPr id="8" name="Rectangle 7" title="Side bar">
            <a:extLst>
              <a:ext uri="{FF2B5EF4-FFF2-40B4-BE49-F238E27FC236}">
                <a16:creationId xmlns:a16="http://schemas.microsoft.com/office/drawing/2014/main" id="{FFA7AFEF-D97A-4A94-A884-7F95E91332B7}"/>
              </a:ext>
            </a:extLst>
          </p:cNvPr>
          <p:cNvSpPr/>
          <p:nvPr userDrawn="1"/>
        </p:nvSpPr>
        <p:spPr>
          <a:xfrm>
            <a:off x="622095" y="0"/>
            <a:ext cx="144000" cy="68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noProof="0" smtClean="0"/>
              <a:t>Click to edit Master title style</a:t>
            </a:r>
            <a:endParaRPr lang="en-US" noProof="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3B77EF04-6424-4B70-94D1-FC932CBBDD9B}" type="datetimeFigureOut">
              <a:rPr lang="en-US" noProof="0" smtClean="0"/>
              <a:t>10/23/2025</a:t>
            </a:fld>
            <a:endParaRPr lang="en-US" noProof="0"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r>
              <a:rPr lang="en-US" noProof="0" dirty="0"/>
              <a:t>Add a footer </a:t>
            </a:r>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B38049E5-7B53-4E85-8972-7D6C4BCE5BB9}" type="slidenum">
              <a:rPr lang="en-US" noProof="0" smtClean="0"/>
              <a:t>‹#›</a:t>
            </a:fld>
            <a:endParaRPr lang="en-US" noProof="0" dirty="0"/>
          </a:p>
        </p:txBody>
      </p:sp>
      <p:sp>
        <p:nvSpPr>
          <p:cNvPr id="9" name="Rectangle 8" title="Side bar"/>
          <p:cNvSpPr/>
          <p:nvPr/>
        </p:nvSpPr>
        <p:spPr>
          <a:xfrm>
            <a:off x="478095" y="376"/>
            <a:ext cx="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56303306"/>
      </p:ext>
    </p:extLst>
  </p:cSld>
  <p:clrMap bg1="lt1" tx1="dk1" bg2="lt2" tx2="dk2" accent1="accent1" accent2="accent2" accent3="accent3" accent4="accent4" accent5="accent5" accent6="accent6" hlink="hlink" folHlink="folHlink"/>
  <p:sldLayoutIdLst>
    <p:sldLayoutId id="2147483661" r:id="rId1"/>
    <p:sldLayoutId id="2147483670" r:id="rId2"/>
    <p:sldLayoutId id="2147483662" r:id="rId3"/>
    <p:sldLayoutId id="2147483668" r:id="rId4"/>
    <p:sldLayoutId id="2147483671" r:id="rId5"/>
    <p:sldLayoutId id="2147483669" r:id="rId6"/>
    <p:sldLayoutId id="2147483672" r:id="rId7"/>
    <p:sldLayoutId id="2147483663" r:id="rId8"/>
    <p:sldLayoutId id="2147483664" r:id="rId9"/>
    <p:sldLayoutId id="2147483665" r:id="rId10"/>
    <p:sldLayoutId id="2147483666" r:id="rId11"/>
    <p:sldLayoutId id="2147483673" r:id="rId12"/>
    <p:sldLayoutId id="2147483667" r:id="rId13"/>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42900" indent="-342900" algn="l" defTabSz="914400" rtl="0" eaLnBrk="1" latinLnBrk="0" hangingPunct="1">
        <a:lnSpc>
          <a:spcPct val="94000"/>
        </a:lnSpc>
        <a:spcBef>
          <a:spcPts val="1000"/>
        </a:spcBef>
        <a:spcAft>
          <a:spcPts val="200"/>
        </a:spcAft>
        <a:buFont typeface="Arial" panose="020B0604020202020204" pitchFamily="34" charset="0"/>
        <a:buChar char="•"/>
        <a:defRPr sz="2400" kern="1200" baseline="0">
          <a:solidFill>
            <a:schemeClr val="tx2"/>
          </a:solidFill>
          <a:latin typeface="+mn-lt"/>
          <a:ea typeface="+mn-ea"/>
          <a:cs typeface="+mn-cs"/>
        </a:defRPr>
      </a:lvl1pPr>
      <a:lvl2pPr marL="873252" indent="-342900" algn="l" defTabSz="914400" rtl="0" eaLnBrk="1" latinLnBrk="0" hangingPunct="1">
        <a:lnSpc>
          <a:spcPct val="94000"/>
        </a:lnSpc>
        <a:spcBef>
          <a:spcPts val="500"/>
        </a:spcBef>
        <a:spcAft>
          <a:spcPts val="200"/>
        </a:spcAft>
        <a:buFont typeface="Arial" panose="020B0604020202020204" pitchFamily="34" charset="0"/>
        <a:buChar char="•"/>
        <a:defRPr sz="2400" i="1" kern="1200" baseline="0">
          <a:solidFill>
            <a:schemeClr val="tx2"/>
          </a:solidFill>
          <a:latin typeface="+mn-lt"/>
          <a:ea typeface="+mn-ea"/>
          <a:cs typeface="+mn-cs"/>
        </a:defRPr>
      </a:lvl2pPr>
      <a:lvl3pPr marL="1330452" indent="-342900" algn="l" defTabSz="914400" rtl="0" eaLnBrk="1" latinLnBrk="0" hangingPunct="1">
        <a:lnSpc>
          <a:spcPct val="94000"/>
        </a:lnSpc>
        <a:spcBef>
          <a:spcPts val="500"/>
        </a:spcBef>
        <a:spcAft>
          <a:spcPts val="200"/>
        </a:spcAft>
        <a:buFont typeface="Arial" panose="020B0604020202020204" pitchFamily="34" charset="0"/>
        <a:buChar char="•"/>
        <a:defRPr sz="2000" kern="1200" baseline="0">
          <a:solidFill>
            <a:schemeClr val="tx2"/>
          </a:solidFill>
          <a:latin typeface="+mn-lt"/>
          <a:ea typeface="+mn-ea"/>
          <a:cs typeface="+mn-cs"/>
        </a:defRPr>
      </a:lvl3pPr>
      <a:lvl4pPr marL="1787652" indent="-342900" algn="l" defTabSz="914400" rtl="0" eaLnBrk="1" latinLnBrk="0" hangingPunct="1">
        <a:lnSpc>
          <a:spcPct val="94000"/>
        </a:lnSpc>
        <a:spcBef>
          <a:spcPts val="500"/>
        </a:spcBef>
        <a:spcAft>
          <a:spcPts val="200"/>
        </a:spcAft>
        <a:buFont typeface="Arial" panose="020B0604020202020204" pitchFamily="34" charset="0"/>
        <a:buChar char="•"/>
        <a:defRPr sz="2000" i="1" kern="1200" baseline="0">
          <a:solidFill>
            <a:schemeClr val="tx2"/>
          </a:solidFill>
          <a:latin typeface="+mn-lt"/>
          <a:ea typeface="+mn-ea"/>
          <a:cs typeface="+mn-cs"/>
        </a:defRPr>
      </a:lvl4pPr>
      <a:lvl5pPr marL="2187702" indent="-285750" algn="l" defTabSz="914400" rtl="0" eaLnBrk="1" latinLnBrk="0" hangingPunct="1">
        <a:lnSpc>
          <a:spcPct val="94000"/>
        </a:lnSpc>
        <a:spcBef>
          <a:spcPts val="500"/>
        </a:spcBef>
        <a:spcAft>
          <a:spcPts val="200"/>
        </a:spcAft>
        <a:buFont typeface="Arial" panose="020B0604020202020204" pitchFamily="34" charset="0"/>
        <a:buChar char="•"/>
        <a:defRPr sz="18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889FE-7B85-40C7-8441-909223A9B382}"/>
              </a:ext>
            </a:extLst>
          </p:cNvPr>
          <p:cNvSpPr>
            <a:spLocks noGrp="1"/>
          </p:cNvSpPr>
          <p:nvPr>
            <p:ph type="ctrTitle"/>
          </p:nvPr>
        </p:nvSpPr>
        <p:spPr/>
        <p:txBody>
          <a:bodyPr/>
          <a:lstStyle/>
          <a:p>
            <a:r>
              <a:rPr lang="en-US" dirty="0"/>
              <a:t>Managing References and Citations with </a:t>
            </a:r>
            <a:r>
              <a:rPr lang="en-US" dirty="0" err="1"/>
              <a:t>Zotero</a:t>
            </a:r>
            <a:endParaRPr lang="en-US" dirty="0"/>
          </a:p>
        </p:txBody>
      </p:sp>
      <p:sp>
        <p:nvSpPr>
          <p:cNvPr id="3" name="Subtitle 2">
            <a:extLst>
              <a:ext uri="{FF2B5EF4-FFF2-40B4-BE49-F238E27FC236}">
                <a16:creationId xmlns:a16="http://schemas.microsoft.com/office/drawing/2014/main" id="{B87DC842-2DF4-46F3-AEC5-E38386DA6887}"/>
              </a:ext>
            </a:extLst>
          </p:cNvPr>
          <p:cNvSpPr>
            <a:spLocks noGrp="1"/>
          </p:cNvSpPr>
          <p:nvPr>
            <p:ph type="subTitle" idx="1"/>
          </p:nvPr>
        </p:nvSpPr>
        <p:spPr>
          <a:xfrm>
            <a:off x="1397977" y="4897053"/>
            <a:ext cx="9504485" cy="1086237"/>
          </a:xfrm>
        </p:spPr>
        <p:txBody>
          <a:bodyPr/>
          <a:lstStyle/>
          <a:p>
            <a:pPr algn="r"/>
            <a:r>
              <a:rPr lang="en-US" dirty="0"/>
              <a:t>Library Cyber &amp; Audio-Visual Section (E-Resources Browsing Area</a:t>
            </a:r>
            <a:r>
              <a:rPr lang="en-US" dirty="0" smtClean="0"/>
              <a:t>)</a:t>
            </a:r>
          </a:p>
          <a:p>
            <a:pPr algn="r"/>
            <a:r>
              <a:rPr lang="en-US" dirty="0"/>
              <a:t>Date: Thursday, October 23, 2025</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870" y="4159243"/>
            <a:ext cx="1726222" cy="1726222"/>
          </a:xfrm>
          <a:prstGeom prst="rect">
            <a:avLst/>
          </a:prstGeom>
        </p:spPr>
      </p:pic>
    </p:spTree>
    <p:extLst>
      <p:ext uri="{BB962C8B-B14F-4D97-AF65-F5344CB8AC3E}">
        <p14:creationId xmlns:p14="http://schemas.microsoft.com/office/powerpoint/2010/main" val="24616782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DF258-FBDF-4B27-9629-7EDE5A44E595}"/>
              </a:ext>
            </a:extLst>
          </p:cNvPr>
          <p:cNvSpPr>
            <a:spLocks noGrp="1"/>
          </p:cNvSpPr>
          <p:nvPr>
            <p:ph type="title"/>
          </p:nvPr>
        </p:nvSpPr>
        <p:spPr/>
        <p:txBody>
          <a:bodyPr/>
          <a:lstStyle/>
          <a:p>
            <a:pPr algn="ctr"/>
            <a:r>
              <a:rPr lang="en-US" dirty="0"/>
              <a:t>What is Referencing?</a:t>
            </a:r>
          </a:p>
        </p:txBody>
      </p:sp>
      <p:sp>
        <p:nvSpPr>
          <p:cNvPr id="3" name="Content Placeholder 2">
            <a:extLst>
              <a:ext uri="{FF2B5EF4-FFF2-40B4-BE49-F238E27FC236}">
                <a16:creationId xmlns:a16="http://schemas.microsoft.com/office/drawing/2014/main" id="{9276B044-A495-4FDE-B341-D8F787F3BAD4}"/>
              </a:ext>
            </a:extLst>
          </p:cNvPr>
          <p:cNvSpPr>
            <a:spLocks noGrp="1"/>
          </p:cNvSpPr>
          <p:nvPr>
            <p:ph idx="1"/>
          </p:nvPr>
        </p:nvSpPr>
        <p:spPr/>
        <p:txBody>
          <a:bodyPr/>
          <a:lstStyle/>
          <a:p>
            <a:pPr marL="0" indent="0" algn="just">
              <a:buNone/>
            </a:pPr>
            <a:endParaRPr lang="en-US" sz="1800" dirty="0" smtClean="0"/>
          </a:p>
          <a:p>
            <a:pPr marL="0" indent="0" algn="just">
              <a:buNone/>
            </a:pPr>
            <a:r>
              <a:rPr lang="en-US" sz="1800" dirty="0" smtClean="0"/>
              <a:t>Referencing </a:t>
            </a:r>
            <a:r>
              <a:rPr lang="en-US" sz="1800" dirty="0"/>
              <a:t>is the process of acknowledging the sources of information, ideas, or data that you use in your academic writing or research work. It shows where your information comes from and gives credit to the original authors</a:t>
            </a:r>
            <a:r>
              <a:rPr lang="en-US" sz="1800" dirty="0" smtClean="0"/>
              <a:t>.</a:t>
            </a:r>
          </a:p>
          <a:p>
            <a:pPr marL="0" indent="0" algn="just">
              <a:buNone/>
            </a:pPr>
            <a:r>
              <a:rPr lang="en-US" sz="1800" dirty="0" smtClean="0"/>
              <a:t>Examples:</a:t>
            </a:r>
          </a:p>
          <a:p>
            <a:r>
              <a:rPr lang="en-US" sz="1400" dirty="0"/>
              <a:t>Baker-Gardner, R., Kerr, P. A., Marshall, J. L., Palmer, N. A., &amp; Drysdale, D. A. (Eds.). </a:t>
            </a:r>
            <a:r>
              <a:rPr lang="en-US" sz="1400" dirty="0" smtClean="0"/>
              <a:t>(</a:t>
            </a:r>
            <a:r>
              <a:rPr lang="en-US" sz="1400" dirty="0" smtClean="0"/>
              <a:t>2024</a:t>
            </a:r>
            <a:r>
              <a:rPr lang="en-US" sz="1400" dirty="0" smtClean="0"/>
              <a:t>). </a:t>
            </a:r>
            <a:r>
              <a:rPr lang="en-US" sz="1400" dirty="0"/>
              <a:t>The Role of Academic Libraries in Academic Integrity Development in Caribbean Higher Education Institutions. In </a:t>
            </a:r>
            <a:r>
              <a:rPr lang="en-US" sz="1400" i="1" dirty="0"/>
              <a:t>Continuing Change, Constant Engagement: Caribbean Academic Libraries at the Forefront of Transformation</a:t>
            </a:r>
            <a:r>
              <a:rPr lang="en-US" sz="1400" dirty="0"/>
              <a:t> (Vol. 57, p. 0). Emerald Publishing Limited. https://doi.org/10.1108/S0065-283020250000057009</a:t>
            </a:r>
          </a:p>
          <a:p>
            <a:r>
              <a:rPr lang="en-US" sz="1400" dirty="0"/>
              <a:t>Fernando, Y., &amp; Li, Y. (2025). Responsible AI usage for academic integrity in China. </a:t>
            </a:r>
            <a:r>
              <a:rPr lang="en-US" sz="1400" i="1" dirty="0"/>
              <a:t>Foresight</a:t>
            </a:r>
            <a:r>
              <a:rPr lang="en-US" sz="1400" dirty="0"/>
              <a:t>. https://doi.org/10.1108/FS-05-2024-0095</a:t>
            </a:r>
          </a:p>
          <a:p>
            <a:pPr marL="0" indent="0" algn="just">
              <a:buNone/>
            </a:pPr>
            <a:endParaRPr lang="en-US" sz="1800" dirty="0"/>
          </a:p>
        </p:txBody>
      </p:sp>
    </p:spTree>
    <p:extLst>
      <p:ext uri="{BB962C8B-B14F-4D97-AF65-F5344CB8AC3E}">
        <p14:creationId xmlns:p14="http://schemas.microsoft.com/office/powerpoint/2010/main" val="26845354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t>Why You Need to Use References in Academic </a:t>
            </a:r>
            <a:r>
              <a:rPr lang="en-US" sz="2800" dirty="0" smtClean="0"/>
              <a:t>Writing?</a:t>
            </a:r>
            <a:endParaRPr lang="en-US" sz="2800" dirty="0"/>
          </a:p>
        </p:txBody>
      </p:sp>
      <p:sp>
        <p:nvSpPr>
          <p:cNvPr id="3" name="Content Placeholder 2"/>
          <p:cNvSpPr>
            <a:spLocks noGrp="1"/>
          </p:cNvSpPr>
          <p:nvPr>
            <p:ph idx="1"/>
          </p:nvPr>
        </p:nvSpPr>
        <p:spPr/>
        <p:txBody>
          <a:bodyPr/>
          <a:lstStyle/>
          <a:p>
            <a:pPr marL="0" indent="0" algn="just">
              <a:buNone/>
            </a:pPr>
            <a:r>
              <a:rPr lang="en-US" dirty="0"/>
              <a:t>Using references in academic writing is essential because they:</a:t>
            </a:r>
          </a:p>
          <a:p>
            <a:pPr lvl="1" algn="just"/>
            <a:r>
              <a:rPr lang="en-US" b="1" i="0" dirty="0"/>
              <a:t>Acknowledge sources: </a:t>
            </a:r>
            <a:r>
              <a:rPr lang="en-US" i="0" dirty="0"/>
              <a:t>Give proper credit to the original authors for their ideas and </a:t>
            </a:r>
            <a:r>
              <a:rPr lang="en-US" i="0" dirty="0" smtClean="0"/>
              <a:t>research.</a:t>
            </a:r>
          </a:p>
          <a:p>
            <a:pPr lvl="1" algn="just"/>
            <a:r>
              <a:rPr lang="en-US" b="1" i="0" dirty="0" smtClean="0"/>
              <a:t>Avoid </a:t>
            </a:r>
            <a:r>
              <a:rPr lang="en-US" b="1" i="0" dirty="0"/>
              <a:t>plagiarism: </a:t>
            </a:r>
            <a:r>
              <a:rPr lang="en-US" i="0" dirty="0"/>
              <a:t>Show that your work is honest and ethically </a:t>
            </a:r>
            <a:r>
              <a:rPr lang="en-US" i="0" dirty="0" smtClean="0"/>
              <a:t>produced.</a:t>
            </a:r>
          </a:p>
          <a:p>
            <a:pPr lvl="1" algn="just"/>
            <a:r>
              <a:rPr lang="en-US" b="1" i="0" dirty="0" smtClean="0"/>
              <a:t>Support </a:t>
            </a:r>
            <a:r>
              <a:rPr lang="en-US" b="1" i="0" dirty="0"/>
              <a:t>your arguments: </a:t>
            </a:r>
            <a:r>
              <a:rPr lang="en-US" i="0" dirty="0"/>
              <a:t>Strengthen your writing with evidence from reliable </a:t>
            </a:r>
            <a:r>
              <a:rPr lang="en-US" i="0" dirty="0" smtClean="0"/>
              <a:t>sources.</a:t>
            </a:r>
          </a:p>
          <a:p>
            <a:pPr lvl="1" algn="just"/>
            <a:r>
              <a:rPr lang="en-US" b="1" i="0" dirty="0" smtClean="0"/>
              <a:t>Show </a:t>
            </a:r>
            <a:r>
              <a:rPr lang="en-US" b="1" i="0" dirty="0"/>
              <a:t>research depth: </a:t>
            </a:r>
            <a:r>
              <a:rPr lang="en-US" i="0" dirty="0"/>
              <a:t>Demonstrate that you have read and understood relevant academic </a:t>
            </a:r>
            <a:r>
              <a:rPr lang="en-US" i="0" dirty="0" smtClean="0"/>
              <a:t>materials.</a:t>
            </a:r>
          </a:p>
          <a:p>
            <a:pPr lvl="1" algn="just"/>
            <a:r>
              <a:rPr lang="en-US" b="1" i="0" dirty="0" smtClean="0"/>
              <a:t>Help </a:t>
            </a:r>
            <a:r>
              <a:rPr lang="en-US" b="1" i="0" dirty="0"/>
              <a:t>readers verify information: </a:t>
            </a:r>
            <a:r>
              <a:rPr lang="en-US" i="0" dirty="0"/>
              <a:t>Allow others to locate and review the sources you used.</a:t>
            </a:r>
          </a:p>
          <a:p>
            <a:pPr marL="0" indent="0" algn="just">
              <a:buNone/>
            </a:pPr>
            <a:endParaRPr lang="en-US" dirty="0"/>
          </a:p>
        </p:txBody>
      </p:sp>
    </p:spTree>
    <p:extLst>
      <p:ext uri="{BB962C8B-B14F-4D97-AF65-F5344CB8AC3E}">
        <p14:creationId xmlns:p14="http://schemas.microsoft.com/office/powerpoint/2010/main" val="25555896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t>Where You Need to Add </a:t>
            </a:r>
            <a:r>
              <a:rPr lang="en-US" sz="2800" dirty="0" smtClean="0"/>
              <a:t>References?</a:t>
            </a:r>
            <a:endParaRPr lang="en-US" sz="2800" dirty="0"/>
          </a:p>
        </p:txBody>
      </p:sp>
      <p:sp>
        <p:nvSpPr>
          <p:cNvPr id="3" name="Content Placeholder 2"/>
          <p:cNvSpPr>
            <a:spLocks noGrp="1"/>
          </p:cNvSpPr>
          <p:nvPr>
            <p:ph idx="1"/>
          </p:nvPr>
        </p:nvSpPr>
        <p:spPr/>
        <p:txBody>
          <a:bodyPr/>
          <a:lstStyle/>
          <a:p>
            <a:pPr marL="0" indent="0" algn="just">
              <a:buNone/>
            </a:pPr>
            <a:endParaRPr lang="en-US" sz="1800" dirty="0" smtClean="0"/>
          </a:p>
          <a:p>
            <a:pPr marL="0" indent="0" algn="just">
              <a:buNone/>
            </a:pPr>
            <a:r>
              <a:rPr lang="en-US" sz="1800" dirty="0" smtClean="0"/>
              <a:t>You </a:t>
            </a:r>
            <a:r>
              <a:rPr lang="en-US" sz="1800" dirty="0"/>
              <a:t>should add </a:t>
            </a:r>
            <a:r>
              <a:rPr lang="en-US" sz="1800" b="1" dirty="0"/>
              <a:t>references</a:t>
            </a:r>
            <a:r>
              <a:rPr lang="en-US" sz="1800" dirty="0"/>
              <a:t> in your academic writing whenever you use information that comes from another source. This includes:</a:t>
            </a:r>
          </a:p>
          <a:p>
            <a:pPr algn="just"/>
            <a:r>
              <a:rPr lang="en-US" sz="1800" b="1" dirty="0"/>
              <a:t>Quoting:</a:t>
            </a:r>
            <a:r>
              <a:rPr lang="en-US" sz="1800" dirty="0"/>
              <a:t> When you use someone else’s exact words.</a:t>
            </a:r>
          </a:p>
          <a:p>
            <a:pPr algn="just"/>
            <a:r>
              <a:rPr lang="en-US" sz="1800" b="1" dirty="0"/>
              <a:t>Paraphrasing:</a:t>
            </a:r>
            <a:r>
              <a:rPr lang="en-US" sz="1800" dirty="0"/>
              <a:t> When you rephrase another author’s ideas in your own words.</a:t>
            </a:r>
          </a:p>
          <a:p>
            <a:pPr algn="just"/>
            <a:r>
              <a:rPr lang="en-US" sz="1800" b="1" dirty="0"/>
              <a:t>Summarizing:</a:t>
            </a:r>
            <a:r>
              <a:rPr lang="en-US" sz="1800" dirty="0"/>
              <a:t> When you condense another writer’s main points.</a:t>
            </a:r>
          </a:p>
          <a:p>
            <a:pPr algn="just"/>
            <a:r>
              <a:rPr lang="en-US" sz="1800" b="1" dirty="0"/>
              <a:t>Using data or statistics:</a:t>
            </a:r>
            <a:r>
              <a:rPr lang="en-US" sz="1800" dirty="0"/>
              <a:t> When you include research findings, figures, or survey results.</a:t>
            </a:r>
          </a:p>
          <a:p>
            <a:pPr algn="just"/>
            <a:r>
              <a:rPr lang="en-US" sz="1800" b="1" dirty="0"/>
              <a:t>Using theories or models:</a:t>
            </a:r>
            <a:r>
              <a:rPr lang="en-US" sz="1800" dirty="0"/>
              <a:t> When your work is based on established academic concepts.</a:t>
            </a:r>
          </a:p>
          <a:p>
            <a:pPr marL="0" indent="0" algn="just">
              <a:buNone/>
            </a:pPr>
            <a:endParaRPr lang="en-US" dirty="0"/>
          </a:p>
        </p:txBody>
      </p:sp>
    </p:spTree>
    <p:extLst>
      <p:ext uri="{BB962C8B-B14F-4D97-AF65-F5344CB8AC3E}">
        <p14:creationId xmlns:p14="http://schemas.microsoft.com/office/powerpoint/2010/main" val="25170710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t>Parts of Referencing</a:t>
            </a:r>
          </a:p>
        </p:txBody>
      </p:sp>
      <p:sp>
        <p:nvSpPr>
          <p:cNvPr id="3" name="Content Placeholder 2"/>
          <p:cNvSpPr>
            <a:spLocks noGrp="1"/>
          </p:cNvSpPr>
          <p:nvPr>
            <p:ph idx="1"/>
          </p:nvPr>
        </p:nvSpPr>
        <p:spPr/>
        <p:txBody>
          <a:bodyPr/>
          <a:lstStyle/>
          <a:p>
            <a:pPr marL="0" indent="0" algn="just">
              <a:buNone/>
            </a:pPr>
            <a:endParaRPr lang="en-US" sz="1600" dirty="0" smtClean="0"/>
          </a:p>
          <a:p>
            <a:pPr marL="0" indent="0" algn="just">
              <a:buNone/>
            </a:pPr>
            <a:r>
              <a:rPr lang="en-US" sz="1600" dirty="0" smtClean="0"/>
              <a:t>A </a:t>
            </a:r>
            <a:r>
              <a:rPr lang="en-US" sz="1600" dirty="0"/>
              <a:t>complete reference usually has </a:t>
            </a:r>
            <a:r>
              <a:rPr lang="en-US" sz="1600" b="1" dirty="0"/>
              <a:t>three main </a:t>
            </a:r>
            <a:r>
              <a:rPr lang="en-US" sz="1600" b="1" dirty="0" smtClean="0"/>
              <a:t>parts</a:t>
            </a:r>
            <a:r>
              <a:rPr lang="en-US" sz="1600" dirty="0" smtClean="0"/>
              <a:t>:</a:t>
            </a:r>
          </a:p>
          <a:p>
            <a:r>
              <a:rPr lang="en-US" sz="1600" b="1" dirty="0" smtClean="0"/>
              <a:t>Author</a:t>
            </a:r>
            <a:r>
              <a:rPr lang="en-US" sz="1600" dirty="0" smtClean="0"/>
              <a:t> </a:t>
            </a:r>
            <a:r>
              <a:rPr lang="en-US" sz="1600" dirty="0"/>
              <a:t>– The person or organization responsible for the work.</a:t>
            </a:r>
            <a:br>
              <a:rPr lang="en-US" sz="1600" dirty="0"/>
            </a:br>
            <a:r>
              <a:rPr lang="en-US" sz="1600" i="1" dirty="0"/>
              <a:t>Example:</a:t>
            </a:r>
            <a:r>
              <a:rPr lang="en-US" sz="1600" dirty="0"/>
              <a:t> Smith, J.</a:t>
            </a:r>
          </a:p>
          <a:p>
            <a:r>
              <a:rPr lang="en-US" sz="1600" b="1" dirty="0"/>
              <a:t>Date</a:t>
            </a:r>
            <a:r>
              <a:rPr lang="en-US" sz="1600" dirty="0"/>
              <a:t> – The year (and sometimes month/day) when the work was published.</a:t>
            </a:r>
            <a:br>
              <a:rPr lang="en-US" sz="1600" dirty="0"/>
            </a:br>
            <a:r>
              <a:rPr lang="en-US" sz="1600" i="1" dirty="0"/>
              <a:t>Example:</a:t>
            </a:r>
            <a:r>
              <a:rPr lang="en-US" sz="1600" dirty="0"/>
              <a:t> (2022).</a:t>
            </a:r>
          </a:p>
          <a:p>
            <a:r>
              <a:rPr lang="en-US" sz="1600" b="1" dirty="0"/>
              <a:t>Title and Source</a:t>
            </a:r>
            <a:r>
              <a:rPr lang="en-US" sz="1600" dirty="0"/>
              <a:t> – The title of the work and where it can be found (e.g., journal name, book title, publisher, or website).</a:t>
            </a:r>
            <a:br>
              <a:rPr lang="en-US" sz="1600" dirty="0"/>
            </a:br>
            <a:r>
              <a:rPr lang="en-US" sz="1600" i="1" dirty="0"/>
              <a:t>Example:</a:t>
            </a:r>
            <a:r>
              <a:rPr lang="en-US" sz="1600" dirty="0"/>
              <a:t> </a:t>
            </a:r>
            <a:r>
              <a:rPr lang="en-US" sz="1600" i="1" dirty="0"/>
              <a:t>Library Management in the Digital Age.</a:t>
            </a:r>
            <a:r>
              <a:rPr lang="en-US" sz="1600" dirty="0"/>
              <a:t> Springer.</a:t>
            </a:r>
          </a:p>
          <a:p>
            <a:r>
              <a:rPr lang="en-US" sz="1600" i="1" dirty="0" smtClean="0"/>
              <a:t>Full </a:t>
            </a:r>
            <a:r>
              <a:rPr lang="en-US" sz="1600" i="1" dirty="0"/>
              <a:t>Example:</a:t>
            </a:r>
            <a:r>
              <a:rPr lang="en-US" sz="1600" dirty="0"/>
              <a:t/>
            </a:r>
            <a:br>
              <a:rPr lang="en-US" sz="1600" dirty="0"/>
            </a:br>
            <a:r>
              <a:rPr lang="en-US" sz="1600" dirty="0"/>
              <a:t>Smith, J. (2022). </a:t>
            </a:r>
            <a:r>
              <a:rPr lang="en-US" sz="1600" i="1" dirty="0"/>
              <a:t>Library Management in the Digital Age.</a:t>
            </a:r>
            <a:r>
              <a:rPr lang="en-US" sz="1600" dirty="0"/>
              <a:t> Springer.</a:t>
            </a:r>
          </a:p>
          <a:p>
            <a:pPr marL="0" indent="0" algn="just">
              <a:buNone/>
            </a:pPr>
            <a:endParaRPr lang="en-US" sz="1600" dirty="0"/>
          </a:p>
        </p:txBody>
      </p:sp>
    </p:spTree>
    <p:extLst>
      <p:ext uri="{BB962C8B-B14F-4D97-AF65-F5344CB8AC3E}">
        <p14:creationId xmlns:p14="http://schemas.microsoft.com/office/powerpoint/2010/main" val="33218575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6770" y="216877"/>
            <a:ext cx="9718430" cy="6297246"/>
          </a:xfrm>
          <a:prstGeom prst="rect">
            <a:avLst/>
          </a:prstGeom>
        </p:spPr>
      </p:pic>
    </p:spTree>
    <p:extLst>
      <p:ext uri="{BB962C8B-B14F-4D97-AF65-F5344CB8AC3E}">
        <p14:creationId xmlns:p14="http://schemas.microsoft.com/office/powerpoint/2010/main" val="30352741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t>In-text citation (Example)</a:t>
            </a:r>
            <a:endParaRPr lang="en-US" sz="28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3632" y="1484313"/>
            <a:ext cx="9257136" cy="4758225"/>
          </a:xfrm>
        </p:spPr>
      </p:pic>
    </p:spTree>
    <p:extLst>
      <p:ext uri="{BB962C8B-B14F-4D97-AF65-F5344CB8AC3E}">
        <p14:creationId xmlns:p14="http://schemas.microsoft.com/office/powerpoint/2010/main" val="38485682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t>Reference List</a:t>
            </a:r>
            <a:endParaRPr lang="en-US" sz="28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8770" y="1484313"/>
            <a:ext cx="4659238" cy="4741703"/>
          </a:xfrm>
        </p:spPr>
      </p:pic>
    </p:spTree>
    <p:extLst>
      <p:ext uri="{BB962C8B-B14F-4D97-AF65-F5344CB8AC3E}">
        <p14:creationId xmlns:p14="http://schemas.microsoft.com/office/powerpoint/2010/main" val="27520930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t>Different Types of Referencing / Citation Styles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31991416"/>
              </p:ext>
            </p:extLst>
          </p:nvPr>
        </p:nvGraphicFramePr>
        <p:xfrm>
          <a:off x="993775" y="1484313"/>
          <a:ext cx="10848976" cy="4053840"/>
        </p:xfrm>
        <a:graphic>
          <a:graphicData uri="http://schemas.openxmlformats.org/drawingml/2006/table">
            <a:tbl>
              <a:tblPr firstRow="1" bandRow="1">
                <a:tableStyleId>{5940675A-B579-460E-94D1-54222C63F5DA}</a:tableStyleId>
              </a:tblPr>
              <a:tblGrid>
                <a:gridCol w="5424488">
                  <a:extLst>
                    <a:ext uri="{9D8B030D-6E8A-4147-A177-3AD203B41FA5}">
                      <a16:colId xmlns:a16="http://schemas.microsoft.com/office/drawing/2014/main" val="3145777009"/>
                    </a:ext>
                  </a:extLst>
                </a:gridCol>
                <a:gridCol w="5424488">
                  <a:extLst>
                    <a:ext uri="{9D8B030D-6E8A-4147-A177-3AD203B41FA5}">
                      <a16:colId xmlns:a16="http://schemas.microsoft.com/office/drawing/2014/main" val="879731843"/>
                    </a:ext>
                  </a:extLst>
                </a:gridCol>
              </a:tblGrid>
              <a:tr h="370840">
                <a:tc>
                  <a:txBody>
                    <a:bodyPr/>
                    <a:lstStyle/>
                    <a:p>
                      <a:r>
                        <a:rPr lang="en-US" sz="1400" b="1" dirty="0" smtClean="0"/>
                        <a:t>APA Style (American Psychological Association</a:t>
                      </a:r>
                    </a:p>
                    <a:p>
                      <a:pPr marL="171450" indent="-171450">
                        <a:buFont typeface="Arial" panose="020B0604020202020204" pitchFamily="34" charset="0"/>
                        <a:buChar char="•"/>
                      </a:pPr>
                      <a:endParaRPr lang="en-US" sz="1400" b="1" dirty="0" smtClean="0"/>
                    </a:p>
                    <a:p>
                      <a:pPr marL="171450" indent="-171450">
                        <a:buFont typeface="Arial" panose="020B0604020202020204" pitchFamily="34" charset="0"/>
                        <a:buChar char="•"/>
                      </a:pPr>
                      <a:r>
                        <a:rPr lang="en-US" sz="1200" b="1" dirty="0" smtClean="0"/>
                        <a:t>Used in:</a:t>
                      </a:r>
                      <a:r>
                        <a:rPr lang="en-US" sz="1200" dirty="0" smtClean="0"/>
                        <a:t> Social Sciences, Education, Psychology, Business</a:t>
                      </a:r>
                    </a:p>
                    <a:p>
                      <a:pPr marL="171450" indent="-171450">
                        <a:buFont typeface="Arial" panose="020B0604020202020204" pitchFamily="34" charset="0"/>
                        <a:buChar char="•"/>
                      </a:pPr>
                      <a:r>
                        <a:rPr lang="en-US" sz="1200" b="1" dirty="0" smtClean="0"/>
                        <a:t>In-text citation example:</a:t>
                      </a:r>
                      <a:r>
                        <a:rPr lang="en-US" sz="1200" dirty="0" smtClean="0"/>
                        <a:t> (Smith, 2022)</a:t>
                      </a:r>
                    </a:p>
                    <a:p>
                      <a:pPr marL="171450" indent="-171450">
                        <a:buFont typeface="Arial" panose="020B0604020202020204" pitchFamily="34" charset="0"/>
                        <a:buChar char="•"/>
                      </a:pPr>
                      <a:r>
                        <a:rPr lang="en-US" sz="1200" b="1" dirty="0" smtClean="0"/>
                        <a:t>Reference list example:</a:t>
                      </a:r>
                      <a:r>
                        <a:rPr lang="en-US" sz="1200" dirty="0" smtClean="0"/>
                        <a:t/>
                      </a:r>
                      <a:br>
                        <a:rPr lang="en-US" sz="1200" dirty="0" smtClean="0"/>
                      </a:br>
                      <a:r>
                        <a:rPr lang="en-US" sz="1200" dirty="0" smtClean="0"/>
                        <a:t>Smith, J. (2022). </a:t>
                      </a:r>
                      <a:r>
                        <a:rPr lang="en-US" sz="1200" i="1" dirty="0" smtClean="0"/>
                        <a:t>Marketing management in the digital era.</a:t>
                      </a:r>
                      <a:r>
                        <a:rPr lang="en-US" sz="1200" dirty="0" smtClean="0"/>
                        <a:t> McGraw-Hill.</a:t>
                      </a:r>
                    </a:p>
                  </a:txBody>
                  <a:tcPr/>
                </a:tc>
                <a:tc>
                  <a:txBody>
                    <a:bodyPr/>
                    <a:lstStyle/>
                    <a:p>
                      <a:r>
                        <a:rPr lang="en-US" sz="1400" b="1" dirty="0" smtClean="0"/>
                        <a:t>MLA Style (Modern Language Association)</a:t>
                      </a:r>
                    </a:p>
                    <a:p>
                      <a:endParaRPr lang="en-US" sz="1200" b="1" dirty="0" smtClean="0"/>
                    </a:p>
                    <a:p>
                      <a:pPr marL="171450" indent="-171450">
                        <a:buFont typeface="Arial" panose="020B0604020202020204" pitchFamily="34" charset="0"/>
                        <a:buChar char="•"/>
                      </a:pPr>
                      <a:r>
                        <a:rPr lang="en-US" sz="1200" b="1" dirty="0" smtClean="0"/>
                        <a:t>Used in:</a:t>
                      </a:r>
                      <a:r>
                        <a:rPr lang="en-US" sz="1200" dirty="0" smtClean="0"/>
                        <a:t> Literature, Arts, Humanities</a:t>
                      </a:r>
                    </a:p>
                    <a:p>
                      <a:pPr marL="171450" indent="-171450">
                        <a:buFont typeface="Arial" panose="020B0604020202020204" pitchFamily="34" charset="0"/>
                        <a:buChar char="•"/>
                      </a:pPr>
                      <a:r>
                        <a:rPr lang="en-US" sz="1200" b="1" dirty="0" smtClean="0"/>
                        <a:t>In-text citation example:</a:t>
                      </a:r>
                      <a:r>
                        <a:rPr lang="en-US" sz="1200" dirty="0" smtClean="0"/>
                        <a:t> (Smith 22)</a:t>
                      </a:r>
                    </a:p>
                    <a:p>
                      <a:pPr marL="171450" indent="-171450">
                        <a:buFont typeface="Arial" panose="020B0604020202020204" pitchFamily="34" charset="0"/>
                        <a:buChar char="•"/>
                      </a:pPr>
                      <a:r>
                        <a:rPr lang="en-US" sz="1200" b="1" dirty="0" smtClean="0"/>
                        <a:t>Works Cited example:</a:t>
                      </a:r>
                      <a:r>
                        <a:rPr lang="en-US" sz="1200" dirty="0" smtClean="0"/>
                        <a:t/>
                      </a:r>
                      <a:br>
                        <a:rPr lang="en-US" sz="1200" dirty="0" smtClean="0"/>
                      </a:br>
                      <a:r>
                        <a:rPr lang="en-US" sz="1200" dirty="0" smtClean="0"/>
                        <a:t>Smith, John. </a:t>
                      </a:r>
                      <a:r>
                        <a:rPr lang="en-US" sz="1200" i="1" dirty="0" smtClean="0"/>
                        <a:t>Marketing Management in the Digital Era.</a:t>
                      </a:r>
                      <a:r>
                        <a:rPr lang="en-US" sz="1200" dirty="0" smtClean="0"/>
                        <a:t> McGraw-Hill, 2022.</a:t>
                      </a:r>
                    </a:p>
                  </a:txBody>
                  <a:tcPr/>
                </a:tc>
                <a:extLst>
                  <a:ext uri="{0D108BD9-81ED-4DB2-BD59-A6C34878D82A}">
                    <a16:rowId xmlns:a16="http://schemas.microsoft.com/office/drawing/2014/main" val="2737240390"/>
                  </a:ext>
                </a:extLst>
              </a:tr>
              <a:tr h="370840">
                <a:tc>
                  <a:txBody>
                    <a:bodyPr/>
                    <a:lstStyle/>
                    <a:p>
                      <a:r>
                        <a:rPr lang="en-US" sz="1400" b="1" dirty="0" smtClean="0"/>
                        <a:t>Harvard Style</a:t>
                      </a:r>
                    </a:p>
                    <a:p>
                      <a:endParaRPr lang="en-US" sz="1200" b="1" dirty="0" smtClean="0"/>
                    </a:p>
                    <a:p>
                      <a:pPr marL="171450" indent="-171450">
                        <a:buFont typeface="Arial" panose="020B0604020202020204" pitchFamily="34" charset="0"/>
                        <a:buChar char="•"/>
                      </a:pPr>
                      <a:r>
                        <a:rPr lang="en-US" sz="1200" b="1" dirty="0" smtClean="0"/>
                        <a:t>Used in:</a:t>
                      </a:r>
                      <a:r>
                        <a:rPr lang="en-US" sz="1200" dirty="0" smtClean="0"/>
                        <a:t> Business, Management, and Social Sciences</a:t>
                      </a:r>
                    </a:p>
                    <a:p>
                      <a:pPr marL="171450" indent="-171450">
                        <a:buFont typeface="Arial" panose="020B0604020202020204" pitchFamily="34" charset="0"/>
                        <a:buChar char="•"/>
                      </a:pPr>
                      <a:r>
                        <a:rPr lang="en-US" sz="1200" b="1" dirty="0" smtClean="0"/>
                        <a:t>In-text citation example:</a:t>
                      </a:r>
                      <a:r>
                        <a:rPr lang="en-US" sz="1200" dirty="0" smtClean="0"/>
                        <a:t> (Smith, 2022)</a:t>
                      </a:r>
                    </a:p>
                    <a:p>
                      <a:pPr marL="171450" indent="-171450">
                        <a:buFont typeface="Arial" panose="020B0604020202020204" pitchFamily="34" charset="0"/>
                        <a:buChar char="•"/>
                      </a:pPr>
                      <a:r>
                        <a:rPr lang="en-US" sz="1200" b="1" dirty="0" smtClean="0"/>
                        <a:t>Reference list example:</a:t>
                      </a:r>
                      <a:r>
                        <a:rPr lang="en-US" sz="1200" dirty="0" smtClean="0"/>
                        <a:t/>
                      </a:r>
                      <a:br>
                        <a:rPr lang="en-US" sz="1200" dirty="0" smtClean="0"/>
                      </a:br>
                      <a:r>
                        <a:rPr lang="en-US" sz="1200" dirty="0" smtClean="0"/>
                        <a:t>Smith, J. (2022) </a:t>
                      </a:r>
                      <a:r>
                        <a:rPr lang="en-US" sz="1200" i="1" dirty="0" smtClean="0"/>
                        <a:t>Marketing Management in the Digital Era.</a:t>
                      </a:r>
                      <a:r>
                        <a:rPr lang="en-US" sz="1200" dirty="0" smtClean="0"/>
                        <a:t> McGraw-Hill.</a:t>
                      </a:r>
                    </a:p>
                  </a:txBody>
                  <a:tcPr/>
                </a:tc>
                <a:tc>
                  <a:txBody>
                    <a:bodyPr/>
                    <a:lstStyle/>
                    <a:p>
                      <a:r>
                        <a:rPr lang="en-US" sz="1400" b="1" dirty="0" smtClean="0"/>
                        <a:t>IEEE Style (Institute of Electrical and Electronics Engineers)</a:t>
                      </a:r>
                    </a:p>
                    <a:p>
                      <a:endParaRPr lang="en-US" sz="1200" b="1" dirty="0" smtClean="0"/>
                    </a:p>
                    <a:p>
                      <a:pPr marL="171450" indent="-171450">
                        <a:buFont typeface="Arial" panose="020B0604020202020204" pitchFamily="34" charset="0"/>
                        <a:buChar char="•"/>
                      </a:pPr>
                      <a:r>
                        <a:rPr lang="en-US" sz="1200" b="1" dirty="0" smtClean="0"/>
                        <a:t>Used in:</a:t>
                      </a:r>
                      <a:r>
                        <a:rPr lang="en-US" sz="1200" dirty="0" smtClean="0"/>
                        <a:t> Engineering, Computer Science, Technology</a:t>
                      </a:r>
                    </a:p>
                    <a:p>
                      <a:pPr marL="171450" indent="-171450">
                        <a:buFont typeface="Arial" panose="020B0604020202020204" pitchFamily="34" charset="0"/>
                        <a:buChar char="•"/>
                      </a:pPr>
                      <a:r>
                        <a:rPr lang="en-US" sz="1200" b="1" dirty="0" smtClean="0"/>
                        <a:t>In-text citation example:</a:t>
                      </a:r>
                      <a:r>
                        <a:rPr lang="en-US" sz="1200" dirty="0" smtClean="0"/>
                        <a:t> [1]</a:t>
                      </a:r>
                    </a:p>
                    <a:p>
                      <a:pPr marL="171450" indent="-171450">
                        <a:buFont typeface="Arial" panose="020B0604020202020204" pitchFamily="34" charset="0"/>
                        <a:buChar char="•"/>
                      </a:pPr>
                      <a:r>
                        <a:rPr lang="en-US" sz="1200" b="1" dirty="0" smtClean="0"/>
                        <a:t>Reference list example:</a:t>
                      </a:r>
                      <a:r>
                        <a:rPr lang="en-US" sz="1200" dirty="0" smtClean="0"/>
                        <a:t/>
                      </a:r>
                      <a:br>
                        <a:rPr lang="en-US" sz="1200" dirty="0" smtClean="0"/>
                      </a:br>
                      <a:r>
                        <a:rPr lang="en-US" sz="1200" dirty="0" smtClean="0"/>
                        <a:t>[1] J. Smith, </a:t>
                      </a:r>
                      <a:r>
                        <a:rPr lang="en-US" sz="1200" i="1" dirty="0" smtClean="0"/>
                        <a:t>Marketing Management in the Digital Era</a:t>
                      </a:r>
                      <a:r>
                        <a:rPr lang="en-US" sz="1200" dirty="0" smtClean="0"/>
                        <a:t>, McGraw-Hill, 2022.</a:t>
                      </a:r>
                    </a:p>
                  </a:txBody>
                  <a:tcPr/>
                </a:tc>
                <a:extLst>
                  <a:ext uri="{0D108BD9-81ED-4DB2-BD59-A6C34878D82A}">
                    <a16:rowId xmlns:a16="http://schemas.microsoft.com/office/drawing/2014/main" val="3066256239"/>
                  </a:ext>
                </a:extLst>
              </a:tr>
              <a:tr h="370840">
                <a:tc>
                  <a:txBody>
                    <a:bodyPr/>
                    <a:lstStyle/>
                    <a:p>
                      <a:r>
                        <a:rPr lang="en-US" sz="1400" b="1" dirty="0" smtClean="0"/>
                        <a:t>Chicago Style</a:t>
                      </a:r>
                    </a:p>
                    <a:p>
                      <a:endParaRPr lang="en-US" sz="1200" b="1" dirty="0" smtClean="0"/>
                    </a:p>
                    <a:p>
                      <a:pPr marL="171450" indent="-171450">
                        <a:buFont typeface="Arial" panose="020B0604020202020204" pitchFamily="34" charset="0"/>
                        <a:buChar char="•"/>
                      </a:pPr>
                      <a:r>
                        <a:rPr lang="en-US" sz="1200" b="1" dirty="0" smtClean="0"/>
                        <a:t>Used in:</a:t>
                      </a:r>
                      <a:r>
                        <a:rPr lang="en-US" sz="1200" dirty="0" smtClean="0"/>
                        <a:t> History, Fine Arts, and some Humanities</a:t>
                      </a:r>
                    </a:p>
                    <a:p>
                      <a:pPr marL="171450" indent="-171450">
                        <a:buFont typeface="Arial" panose="020B0604020202020204" pitchFamily="34" charset="0"/>
                        <a:buChar char="•"/>
                      </a:pPr>
                      <a:r>
                        <a:rPr lang="en-US" sz="1200" b="1" dirty="0" smtClean="0"/>
                        <a:t>Two systems:</a:t>
                      </a:r>
                      <a:r>
                        <a:rPr lang="en-US" sz="1200" dirty="0" smtClean="0"/>
                        <a:t> Notes-Bibliography and Author-Date</a:t>
                      </a:r>
                    </a:p>
                    <a:p>
                      <a:pPr marL="171450" indent="-171450">
                        <a:buFont typeface="Arial" panose="020B0604020202020204" pitchFamily="34" charset="0"/>
                        <a:buChar char="•"/>
                      </a:pPr>
                      <a:r>
                        <a:rPr lang="en-US" sz="1200" b="1" dirty="0" smtClean="0"/>
                        <a:t>Example (Author-Date):</a:t>
                      </a:r>
                      <a:r>
                        <a:rPr lang="en-US" sz="1200" dirty="0" smtClean="0"/>
                        <a:t> (Smith 2022, 45)</a:t>
                      </a:r>
                    </a:p>
                    <a:p>
                      <a:pPr marL="171450" indent="-171450">
                        <a:buFont typeface="Arial" panose="020B0604020202020204" pitchFamily="34" charset="0"/>
                        <a:buChar char="•"/>
                      </a:pPr>
                      <a:r>
                        <a:rPr lang="en-US" sz="1200" b="1" dirty="0" smtClean="0"/>
                        <a:t>Bibliography example:</a:t>
                      </a:r>
                      <a:r>
                        <a:rPr lang="en-US" sz="1200" dirty="0" smtClean="0"/>
                        <a:t/>
                      </a:r>
                      <a:br>
                        <a:rPr lang="en-US" sz="1200" dirty="0" smtClean="0"/>
                      </a:br>
                      <a:r>
                        <a:rPr lang="en-US" sz="1200" dirty="0" smtClean="0"/>
                        <a:t>Smith, John. </a:t>
                      </a:r>
                      <a:r>
                        <a:rPr lang="en-US" sz="1200" i="1" dirty="0" smtClean="0"/>
                        <a:t>Marketing Management in the Digital Era.</a:t>
                      </a:r>
                      <a:r>
                        <a:rPr lang="en-US" sz="1200" dirty="0" smtClean="0"/>
                        <a:t> Chicago University Press, 2022.</a:t>
                      </a:r>
                    </a:p>
                  </a:txBody>
                  <a:tcPr/>
                </a:tc>
                <a:tc>
                  <a:txBody>
                    <a:bodyPr/>
                    <a:lstStyle/>
                    <a:p>
                      <a:r>
                        <a:rPr lang="en-US" sz="1400" b="1" dirty="0" smtClean="0"/>
                        <a:t>Vancouver Style</a:t>
                      </a:r>
                    </a:p>
                    <a:p>
                      <a:endParaRPr lang="en-US" sz="1200" b="1" dirty="0" smtClean="0"/>
                    </a:p>
                    <a:p>
                      <a:pPr marL="171450" indent="-171450">
                        <a:buFont typeface="Arial" panose="020B0604020202020204" pitchFamily="34" charset="0"/>
                        <a:buChar char="•"/>
                      </a:pPr>
                      <a:r>
                        <a:rPr lang="en-US" sz="1200" b="1" dirty="0" smtClean="0"/>
                        <a:t>Used in:</a:t>
                      </a:r>
                      <a:r>
                        <a:rPr lang="en-US" sz="1200" dirty="0" smtClean="0"/>
                        <a:t> Medicine and Health Sciences</a:t>
                      </a:r>
                    </a:p>
                    <a:p>
                      <a:pPr marL="171450" indent="-171450">
                        <a:buFont typeface="Arial" panose="020B0604020202020204" pitchFamily="34" charset="0"/>
                        <a:buChar char="•"/>
                      </a:pPr>
                      <a:r>
                        <a:rPr lang="en-US" sz="1200" b="1" dirty="0" smtClean="0"/>
                        <a:t>In-text citation example:</a:t>
                      </a:r>
                      <a:r>
                        <a:rPr lang="en-US" sz="1200" dirty="0" smtClean="0"/>
                        <a:t> [1]</a:t>
                      </a:r>
                    </a:p>
                    <a:p>
                      <a:pPr marL="171450" indent="-171450">
                        <a:buFont typeface="Arial" panose="020B0604020202020204" pitchFamily="34" charset="0"/>
                        <a:buChar char="•"/>
                      </a:pPr>
                      <a:r>
                        <a:rPr lang="en-US" sz="1200" b="1" dirty="0" smtClean="0"/>
                        <a:t>Reference list example:</a:t>
                      </a:r>
                      <a:r>
                        <a:rPr lang="en-US" sz="1200" b="0" dirty="0" smtClean="0"/>
                        <a:t/>
                      </a:r>
                      <a:br>
                        <a:rPr lang="en-US" sz="1200" b="0" dirty="0" smtClean="0"/>
                      </a:br>
                      <a:r>
                        <a:rPr lang="en-US" sz="1200" dirty="0" smtClean="0"/>
                        <a:t>1. Smith J. </a:t>
                      </a:r>
                      <a:r>
                        <a:rPr lang="en-US" sz="1200" i="1" dirty="0" smtClean="0"/>
                        <a:t>Marketing management in the digital era.</a:t>
                      </a:r>
                      <a:r>
                        <a:rPr lang="en-US" sz="1200" dirty="0" smtClean="0"/>
                        <a:t> New York: McGraw-Hill; 2022.</a:t>
                      </a:r>
                    </a:p>
                    <a:p>
                      <a:endParaRPr lang="en-US" sz="1200" dirty="0"/>
                    </a:p>
                  </a:txBody>
                  <a:tcPr/>
                </a:tc>
                <a:extLst>
                  <a:ext uri="{0D108BD9-81ED-4DB2-BD59-A6C34878D82A}">
                    <a16:rowId xmlns:a16="http://schemas.microsoft.com/office/drawing/2014/main" val="664837937"/>
                  </a:ext>
                </a:extLst>
              </a:tr>
            </a:tbl>
          </a:graphicData>
        </a:graphic>
      </p:graphicFrame>
    </p:spTree>
    <p:extLst>
      <p:ext uri="{BB962C8B-B14F-4D97-AF65-F5344CB8AC3E}">
        <p14:creationId xmlns:p14="http://schemas.microsoft.com/office/powerpoint/2010/main" val="1824371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t>What is </a:t>
            </a:r>
            <a:r>
              <a:rPr lang="en-US" sz="2800" dirty="0" err="1"/>
              <a:t>Zotero</a:t>
            </a:r>
            <a:r>
              <a:rPr lang="en-US" sz="2800" dirty="0"/>
              <a:t>?</a:t>
            </a:r>
          </a:p>
        </p:txBody>
      </p:sp>
      <p:sp>
        <p:nvSpPr>
          <p:cNvPr id="3" name="Content Placeholder 2"/>
          <p:cNvSpPr>
            <a:spLocks noGrp="1"/>
          </p:cNvSpPr>
          <p:nvPr>
            <p:ph idx="1"/>
          </p:nvPr>
        </p:nvSpPr>
        <p:spPr>
          <a:xfrm>
            <a:off x="1371600" y="1484671"/>
            <a:ext cx="9601200" cy="4382729"/>
          </a:xfrm>
        </p:spPr>
        <p:txBody>
          <a:bodyPr/>
          <a:lstStyle/>
          <a:p>
            <a:pPr marL="0" indent="0">
              <a:buNone/>
            </a:pPr>
            <a:r>
              <a:rPr lang="en-US" sz="1600" b="1" dirty="0" err="1"/>
              <a:t>Zotero</a:t>
            </a:r>
            <a:r>
              <a:rPr lang="en-US" sz="1600" dirty="0"/>
              <a:t> is a </a:t>
            </a:r>
            <a:r>
              <a:rPr lang="en-US" sz="1600" b="1" dirty="0"/>
              <a:t>free and open-source reference management tool</a:t>
            </a:r>
            <a:r>
              <a:rPr lang="en-US" sz="1600" dirty="0"/>
              <a:t> that helps students, researchers, and academics collect, organize, cite, and share research materials. It allows users to save bibliographic information, PDFs, and web pages directly from their browser and generate citations in multiple styles (e.g., APA, MLA, Harvard).</a:t>
            </a:r>
          </a:p>
          <a:p>
            <a:pPr marL="0" indent="0">
              <a:buNone/>
            </a:pPr>
            <a:r>
              <a:rPr lang="en-US" sz="1600" b="1" dirty="0"/>
              <a:t>Key Features:</a:t>
            </a:r>
          </a:p>
          <a:p>
            <a:r>
              <a:rPr lang="en-US" sz="1600" b="1" dirty="0"/>
              <a:t>Reference Collection:</a:t>
            </a:r>
            <a:r>
              <a:rPr lang="en-US" sz="1600" dirty="0"/>
              <a:t> Save articles, books, and web pages with one click.</a:t>
            </a:r>
          </a:p>
          <a:p>
            <a:r>
              <a:rPr lang="en-US" sz="1600" b="1" dirty="0"/>
              <a:t>Organization:</a:t>
            </a:r>
            <a:r>
              <a:rPr lang="en-US" sz="1600" dirty="0"/>
              <a:t> Create folders or tags to manage different research topics.</a:t>
            </a:r>
          </a:p>
          <a:p>
            <a:r>
              <a:rPr lang="en-US" sz="1600" b="1" dirty="0"/>
              <a:t>Citation &amp; Bibliography:</a:t>
            </a:r>
            <a:r>
              <a:rPr lang="en-US" sz="1600" dirty="0"/>
              <a:t> Insert citations and automatically generate bibliographies in </a:t>
            </a:r>
            <a:r>
              <a:rPr lang="en-US" sz="1600" dirty="0" smtClean="0"/>
              <a:t>Word, or </a:t>
            </a:r>
            <a:r>
              <a:rPr lang="en-US" sz="1600" dirty="0" err="1"/>
              <a:t>LibreOffice</a:t>
            </a:r>
            <a:r>
              <a:rPr lang="en-US" sz="1600" dirty="0"/>
              <a:t>.</a:t>
            </a:r>
          </a:p>
          <a:p>
            <a:r>
              <a:rPr lang="en-US" sz="1600" b="1" dirty="0"/>
              <a:t>Collaboration:</a:t>
            </a:r>
            <a:r>
              <a:rPr lang="en-US" sz="1600" dirty="0"/>
              <a:t> Share research libraries with others using group libraries.</a:t>
            </a:r>
          </a:p>
          <a:p>
            <a:r>
              <a:rPr lang="en-US" sz="1600" b="1" dirty="0"/>
              <a:t>Cloud Syncing:</a:t>
            </a:r>
            <a:r>
              <a:rPr lang="en-US" sz="1600" dirty="0"/>
              <a:t> Access your research data across multiple devices.</a:t>
            </a:r>
          </a:p>
          <a:p>
            <a:pPr marL="0" indent="0">
              <a:buNone/>
            </a:pPr>
            <a:endParaRPr lang="en-US" sz="1600" dirty="0"/>
          </a:p>
        </p:txBody>
      </p:sp>
    </p:spTree>
    <p:extLst>
      <p:ext uri="{BB962C8B-B14F-4D97-AF65-F5344CB8AC3E}">
        <p14:creationId xmlns:p14="http://schemas.microsoft.com/office/powerpoint/2010/main" val="17881752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10058400" cy="6705600"/>
          </a:xfrm>
          <a:prstGeom prst="rect">
            <a:avLst/>
          </a:prstGeom>
        </p:spPr>
      </p:pic>
    </p:spTree>
    <p:extLst>
      <p:ext uri="{BB962C8B-B14F-4D97-AF65-F5344CB8AC3E}">
        <p14:creationId xmlns:p14="http://schemas.microsoft.com/office/powerpoint/2010/main" val="3682280254"/>
      </p:ext>
    </p:extLst>
  </p:cSld>
  <p:clrMapOvr>
    <a:masterClrMapping/>
  </p:clrMapOvr>
  <p:timing>
    <p:tnLst>
      <p:par>
        <p:cTn id="1" dur="indefinite" restart="never" nodeType="tmRoot"/>
      </p:par>
    </p:tnLst>
  </p:timing>
</p:sld>
</file>

<file path=ppt/theme/theme1.xml><?xml version="1.0" encoding="utf-8"?>
<a:theme xmlns:a="http://schemas.openxmlformats.org/drawingml/2006/main" name="Crop">
  <a:themeElements>
    <a:clrScheme name="Custom 27">
      <a:dk1>
        <a:sysClr val="windowText" lastClr="000000"/>
      </a:dk1>
      <a:lt1>
        <a:sysClr val="window" lastClr="FFFFFF"/>
      </a:lt1>
      <a:dk2>
        <a:srgbClr val="1F497D"/>
      </a:dk2>
      <a:lt2>
        <a:srgbClr val="EEECE1"/>
      </a:lt2>
      <a:accent1>
        <a:srgbClr val="4F81BD"/>
      </a:accent1>
      <a:accent2>
        <a:srgbClr val="C0504D"/>
      </a:accent2>
      <a:accent3>
        <a:srgbClr val="76923C"/>
      </a:accent3>
      <a:accent4>
        <a:srgbClr val="8064A2"/>
      </a:accent4>
      <a:accent5>
        <a:srgbClr val="4BACC6"/>
      </a:accent5>
      <a:accent6>
        <a:srgbClr val="F79646"/>
      </a:accent6>
      <a:hlink>
        <a:srgbClr val="0000FF"/>
      </a:hlink>
      <a:folHlink>
        <a:srgbClr val="800080"/>
      </a:folHlink>
    </a:clrScheme>
    <a:fontScheme name="Custom 9">
      <a:majorFont>
        <a:latin typeface="Impact"/>
        <a:ea typeface=""/>
        <a:cs typeface=""/>
      </a:majorFont>
      <a:minorFont>
        <a:latin typeface="Arial"/>
        <a:ea typeface=""/>
        <a:cs typeface=""/>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dk1">
            <a:shade val="50000"/>
          </a:schemeClr>
        </a:lnRef>
        <a:fillRef idx="1">
          <a:schemeClr val="dk1"/>
        </a:fillRef>
        <a:effectRef idx="0">
          <a:schemeClr val="dk1"/>
        </a:effectRef>
        <a:fontRef idx="minor">
          <a:schemeClr val="lt1"/>
        </a:fontRef>
      </a:style>
    </a:spDef>
  </a:objectDefaults>
  <a:extraClrSchemeLst/>
  <a:extLst>
    <a:ext uri="{05A4C25C-085E-4340-85A3-A5531E510DB2}">
      <thm15:themeFamily xmlns:thm15="http://schemas.microsoft.com/office/thememl/2012/main" name="TF22874644_Trading cards_AAS_v3" id="{4E496154-558D-4612-A753-0794614ED79B}" vid="{A8FAAD10-755F-4F52-9B7F-8A15476B6C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70FA373-FC71-43C5-B962-D433940CCD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505DA89-9689-4EB7-83A3-32913C232C3C}">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06F44E19-6F9C-40C6-8F6B-82886B9019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Trading cards</Template>
  <TotalTime>0</TotalTime>
  <Words>697</Words>
  <Application>Microsoft Office PowerPoint</Application>
  <PresentationFormat>Widescreen</PresentationFormat>
  <Paragraphs>73</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Franklin Gothic Book</vt:lpstr>
      <vt:lpstr>Impact</vt:lpstr>
      <vt:lpstr>Crop</vt:lpstr>
      <vt:lpstr>Managing References and Citations with Zotero</vt:lpstr>
      <vt:lpstr>What is Referencing?</vt:lpstr>
      <vt:lpstr>Why You Need to Use References in Academic Writing?</vt:lpstr>
      <vt:lpstr>Where You Need to Add References?</vt:lpstr>
      <vt:lpstr>Parts of Referencing</vt:lpstr>
      <vt:lpstr>PowerPoint Presentation</vt:lpstr>
      <vt:lpstr>In-text citation (Example)</vt:lpstr>
      <vt:lpstr>Reference List</vt:lpstr>
      <vt:lpstr>Different Types of Referencing / Citation Styles</vt:lpstr>
      <vt:lpstr>What is Zotero?</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2025-10-21T10:02:21Z</dcterms:created>
  <dcterms:modified xsi:type="dcterms:W3CDTF">2025-10-23T04:46:36Z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