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autoCompressPictures="0">
  <p:sldMasterIdLst>
    <p:sldMasterId id="2147483660" r:id="rId4"/>
  </p:sldMasterIdLst>
  <p:handoutMasterIdLst>
    <p:handoutMasterId r:id="rId24"/>
  </p:handoutMasterIdLst>
  <p:sldIdLst>
    <p:sldId id="267" r:id="rId5"/>
    <p:sldId id="257" r:id="rId6"/>
    <p:sldId id="269" r:id="rId7"/>
    <p:sldId id="270" r:id="rId8"/>
    <p:sldId id="271" r:id="rId9"/>
    <p:sldId id="279" r:id="rId10"/>
    <p:sldId id="273" r:id="rId11"/>
    <p:sldId id="277" r:id="rId12"/>
    <p:sldId id="278" r:id="rId13"/>
    <p:sldId id="275" r:id="rId14"/>
    <p:sldId id="274" r:id="rId15"/>
    <p:sldId id="280" r:id="rId16"/>
    <p:sldId id="276" r:id="rId17"/>
    <p:sldId id="281" r:id="rId18"/>
    <p:sldId id="282" r:id="rId19"/>
    <p:sldId id="283" r:id="rId20"/>
    <p:sldId id="284" r:id="rId21"/>
    <p:sldId id="285" r:id="rId22"/>
    <p:sldId id="286"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1F497D"/>
    <a:srgbClr val="EFEDE3"/>
  </p:clrMru>
  <p:extLst>
    <p:ext uri="{E76CE94A-603C-4142-B9EB-6D1370010A27}">
      <p14:discardImageEditData xmlns:p14="http://schemas.microsoft.com/office/powerpoint/2010/main" val="0"/>
    </p:ext>
    <p:ext uri="{D31A062A-798A-4329-ABDD-BBA856620510}">
      <p14:defaultImageDpi xmlns:p14="http://schemas.microsoft.com/office/powerpoint/2010/main" val="96"/>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306799F8-075E-4A3A-A7F6-7FBC6576F1A4}">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125E5076-3810-47DD-B79F-674D7AD40C01}" styleName="Dark Style 1 - Accent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D03447BB-5D67-496B-8E87-E561075AD55C}" styleName="Dark Style 1 - Accent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4712" autoAdjust="0"/>
  </p:normalViewPr>
  <p:slideViewPr>
    <p:cSldViewPr snapToGrid="0">
      <p:cViewPr varScale="1">
        <p:scale>
          <a:sx n="87" d="100"/>
          <a:sy n="87" d="100"/>
        </p:scale>
        <p:origin x="528" y="58"/>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63" d="100"/>
          <a:sy n="63" d="100"/>
        </p:scale>
        <p:origin x="2280" y="72"/>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handoutMaster" Target="handoutMasters/handoutMaster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theme" Target="theme/theme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E47F476-161E-4A04-A0FB-965A0EEB438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832E49AB-875B-42C8-941C-0DE0DBD2D3F3}"/>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F66B955-9ABA-47D4-BA0F-43D209E6DE06}" type="datetimeFigureOut">
              <a:rPr lang="en-US" smtClean="0"/>
              <a:t>11/19/2025</a:t>
            </a:fld>
            <a:endParaRPr lang="en-US" dirty="0"/>
          </a:p>
        </p:txBody>
      </p:sp>
      <p:sp>
        <p:nvSpPr>
          <p:cNvPr id="4" name="Footer Placeholder 3">
            <a:extLst>
              <a:ext uri="{FF2B5EF4-FFF2-40B4-BE49-F238E27FC236}">
                <a16:creationId xmlns:a16="http://schemas.microsoft.com/office/drawing/2014/main" id="{23EFBA4A-EC84-4A1C-951D-F76333FEEC6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60085306-E124-4DA3-9455-10E28A78FE3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5FAA0D8-202C-4D3D-887A-429ECB6FFB65}" type="slidenum">
              <a:rPr lang="en-US" smtClean="0"/>
              <a:t>‹#›</a:t>
            </a:fld>
            <a:endParaRPr lang="en-US" dirty="0"/>
          </a:p>
        </p:txBody>
      </p:sp>
    </p:spTree>
    <p:extLst>
      <p:ext uri="{BB962C8B-B14F-4D97-AF65-F5344CB8AC3E}">
        <p14:creationId xmlns:p14="http://schemas.microsoft.com/office/powerpoint/2010/main" val="2233406989"/>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915128" y="1397977"/>
            <a:ext cx="8361229" cy="3007447"/>
          </a:xfrm>
        </p:spPr>
        <p:txBody>
          <a:bodyPr anchor="ctr" anchorCtr="0">
            <a:noAutofit/>
          </a:bodyPr>
          <a:lstStyle>
            <a:lvl1pPr algn="ctr">
              <a:defRPr sz="6600" cap="none" baseline="0">
                <a:solidFill>
                  <a:schemeClr val="tx2"/>
                </a:solidFill>
              </a:defRPr>
            </a:lvl1pPr>
          </a:lstStyle>
          <a:p>
            <a:r>
              <a:rPr lang="en-US" noProof="0"/>
              <a:t>Click To Edit Master Title Style</a:t>
            </a:r>
          </a:p>
        </p:txBody>
      </p:sp>
      <p:sp>
        <p:nvSpPr>
          <p:cNvPr id="3" name="Subtitle 2"/>
          <p:cNvSpPr>
            <a:spLocks noGrp="1"/>
          </p:cNvSpPr>
          <p:nvPr>
            <p:ph type="subTitle" idx="1"/>
          </p:nvPr>
        </p:nvSpPr>
        <p:spPr>
          <a:xfrm>
            <a:off x="2679906" y="4475023"/>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3B77EF04-6424-4B70-94D1-FC932CBBDD9B}" type="datetimeFigureOut">
              <a:rPr lang="en-US" noProof="0" smtClean="0"/>
              <a:t>11/19/2025</a:t>
            </a:fld>
            <a:endParaRPr lang="en-US" noProof="0"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r>
              <a:rPr lang="en-US" noProof="0" dirty="0"/>
              <a:t>Add a footer </a:t>
            </a:r>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B38049E5-7B53-4E85-8972-7D6C4BCE5BB9}" type="slidenum">
              <a:rPr lang="en-US" noProof="0" smtClean="0"/>
              <a:t>‹#›</a:t>
            </a:fld>
            <a:endParaRPr lang="en-US" noProof="0" dirty="0"/>
          </a:p>
        </p:txBody>
      </p:sp>
      <p:sp>
        <p:nvSpPr>
          <p:cNvPr id="13" name="L-Shape 12">
            <a:extLst>
              <a:ext uri="{FF2B5EF4-FFF2-40B4-BE49-F238E27FC236}">
                <a16:creationId xmlns:a16="http://schemas.microsoft.com/office/drawing/2014/main" id="{79965FD7-DA9A-4AFB-B8C8-34AC1FEE9F72}"/>
              </a:ext>
            </a:extLst>
          </p:cNvPr>
          <p:cNvSpPr/>
          <p:nvPr userDrawn="1"/>
        </p:nvSpPr>
        <p:spPr>
          <a:xfrm flipV="1">
            <a:off x="887674" y="726883"/>
            <a:ext cx="2772000" cy="4158497"/>
          </a:xfrm>
          <a:prstGeom prst="corner">
            <a:avLst>
              <a:gd name="adj1" fmla="val 7397"/>
              <a:gd name="adj2" fmla="val 7750"/>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15" name="L-Shape 14">
            <a:extLst>
              <a:ext uri="{FF2B5EF4-FFF2-40B4-BE49-F238E27FC236}">
                <a16:creationId xmlns:a16="http://schemas.microsoft.com/office/drawing/2014/main" id="{92465177-72B9-4DCF-8F98-0C79F3EE32EC}"/>
              </a:ext>
            </a:extLst>
          </p:cNvPr>
          <p:cNvSpPr/>
          <p:nvPr userDrawn="1"/>
        </p:nvSpPr>
        <p:spPr>
          <a:xfrm rot="10800000" flipV="1">
            <a:off x="8532326" y="1820272"/>
            <a:ext cx="2772000" cy="4158497"/>
          </a:xfrm>
          <a:prstGeom prst="corner">
            <a:avLst>
              <a:gd name="adj1" fmla="val 7397"/>
              <a:gd name="adj2" fmla="val 7750"/>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8" name="L-Shape 7">
            <a:extLst>
              <a:ext uri="{FF2B5EF4-FFF2-40B4-BE49-F238E27FC236}">
                <a16:creationId xmlns:a16="http://schemas.microsoft.com/office/drawing/2014/main" id="{B5516E7A-AEB0-4772-8098-8B0F8B5F1126}"/>
              </a:ext>
            </a:extLst>
          </p:cNvPr>
          <p:cNvSpPr/>
          <p:nvPr userDrawn="1"/>
        </p:nvSpPr>
        <p:spPr>
          <a:xfrm flipV="1">
            <a:off x="752858" y="609652"/>
            <a:ext cx="3152309" cy="4408489"/>
          </a:xfrm>
          <a:prstGeom prst="corner">
            <a:avLst>
              <a:gd name="adj1" fmla="val 6149"/>
              <a:gd name="adj2" fmla="val 6814"/>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12" name="L-Shape 11">
            <a:extLst>
              <a:ext uri="{FF2B5EF4-FFF2-40B4-BE49-F238E27FC236}">
                <a16:creationId xmlns:a16="http://schemas.microsoft.com/office/drawing/2014/main" id="{E864F603-D3F0-4241-9005-3F6C3BD62BEF}"/>
              </a:ext>
            </a:extLst>
          </p:cNvPr>
          <p:cNvSpPr/>
          <p:nvPr userDrawn="1"/>
        </p:nvSpPr>
        <p:spPr>
          <a:xfrm flipH="1">
            <a:off x="8286318" y="1685652"/>
            <a:ext cx="3152309" cy="4408489"/>
          </a:xfrm>
          <a:prstGeom prst="corner">
            <a:avLst>
              <a:gd name="adj1" fmla="val 6773"/>
              <a:gd name="adj2" fmla="val 6814"/>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90129581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itle" preserve="1">
  <p:cSld name="Title Slide Second Option">
    <p:bg bwMode="grayWhite">
      <p:bgPr>
        <a:gradFill flip="none" rotWithShape="1">
          <a:gsLst>
            <a:gs pos="0">
              <a:schemeClr val="tx2">
                <a:lumMod val="50000"/>
              </a:schemeClr>
            </a:gs>
            <a:gs pos="34000">
              <a:schemeClr val="tx2"/>
            </a:gs>
            <a:gs pos="66000">
              <a:schemeClr val="tx2">
                <a:lumMod val="75000"/>
              </a:schemeClr>
            </a:gs>
            <a:gs pos="97000">
              <a:schemeClr val="tx2">
                <a:lumMod val="50000"/>
              </a:schemeClr>
            </a:gs>
          </a:gsLst>
          <a:lin ang="2700000" scaled="1"/>
          <a:tileRect/>
        </a:gradFill>
        <a:effectLst/>
      </p:bgPr>
    </p:bg>
    <p:spTree>
      <p:nvGrpSpPr>
        <p:cNvPr id="1" name=""/>
        <p:cNvGrpSpPr/>
        <p:nvPr/>
      </p:nvGrpSpPr>
      <p:grpSpPr>
        <a:xfrm>
          <a:off x="0" y="0"/>
          <a:ext cx="0" cy="0"/>
          <a:chOff x="0" y="0"/>
          <a:chExt cx="0" cy="0"/>
        </a:xfrm>
      </p:grpSpPr>
      <p:sp>
        <p:nvSpPr>
          <p:cNvPr id="10" name="L-Shape 9">
            <a:extLst>
              <a:ext uri="{FF2B5EF4-FFF2-40B4-BE49-F238E27FC236}">
                <a16:creationId xmlns:a16="http://schemas.microsoft.com/office/drawing/2014/main" id="{13412040-642F-40C5-8AB5-C0E8D41B481B}"/>
              </a:ext>
            </a:extLst>
          </p:cNvPr>
          <p:cNvSpPr/>
          <p:nvPr userDrawn="1"/>
        </p:nvSpPr>
        <p:spPr>
          <a:xfrm flipV="1">
            <a:off x="870090" y="709300"/>
            <a:ext cx="2772000" cy="2772000"/>
          </a:xfrm>
          <a:prstGeom prst="corner">
            <a:avLst>
              <a:gd name="adj1" fmla="val 7397"/>
              <a:gd name="adj2" fmla="val 7750"/>
            </a:avLst>
          </a:prstGeom>
          <a:solidFill>
            <a:schemeClr val="bg2"/>
          </a:solidFill>
          <a:ln>
            <a:solidFill>
              <a:schemeClr val="bg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9" name="Rectangle 8" title="Side bar">
            <a:extLst>
              <a:ext uri="{FF2B5EF4-FFF2-40B4-BE49-F238E27FC236}">
                <a16:creationId xmlns:a16="http://schemas.microsoft.com/office/drawing/2014/main" id="{BADD331D-DA8D-4D47-A2BB-F4875FDB16A4}"/>
              </a:ext>
            </a:extLst>
          </p:cNvPr>
          <p:cNvSpPr/>
          <p:nvPr userDrawn="1"/>
        </p:nvSpPr>
        <p:spPr>
          <a:xfrm rot="5400000">
            <a:off x="5791174" y="457175"/>
            <a:ext cx="609651" cy="12192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hasCustomPrompt="1"/>
          </p:nvPr>
        </p:nvSpPr>
        <p:spPr>
          <a:xfrm>
            <a:off x="1397977" y="1151796"/>
            <a:ext cx="9504485" cy="3007447"/>
          </a:xfrm>
        </p:spPr>
        <p:txBody>
          <a:bodyPr anchor="ctr" anchorCtr="0">
            <a:noAutofit/>
          </a:bodyPr>
          <a:lstStyle>
            <a:lvl1pPr algn="ctr">
              <a:defRPr sz="6600" cap="none" baseline="0">
                <a:solidFill>
                  <a:schemeClr val="bg1"/>
                </a:solidFill>
              </a:defRPr>
            </a:lvl1pPr>
          </a:lstStyle>
          <a:p>
            <a:r>
              <a:rPr lang="en-US" noProof="0"/>
              <a:t>Click To Edit Master Title Style</a:t>
            </a:r>
          </a:p>
        </p:txBody>
      </p:sp>
      <p:sp>
        <p:nvSpPr>
          <p:cNvPr id="3" name="Subtitle 2"/>
          <p:cNvSpPr>
            <a:spLocks noGrp="1"/>
          </p:cNvSpPr>
          <p:nvPr>
            <p:ph type="subTitle" idx="1"/>
          </p:nvPr>
        </p:nvSpPr>
        <p:spPr>
          <a:xfrm>
            <a:off x="1397977" y="4897053"/>
            <a:ext cx="9504485" cy="1086237"/>
          </a:xfrm>
        </p:spPr>
        <p:txBody>
          <a:bodyPr>
            <a:normAutofit/>
          </a:bodyPr>
          <a:lstStyle>
            <a:lvl1pPr marL="0" indent="0" algn="ctr">
              <a:lnSpc>
                <a:spcPct val="112000"/>
              </a:lnSpc>
              <a:spcBef>
                <a:spcPts val="0"/>
              </a:spcBef>
              <a:spcAft>
                <a:spcPts val="0"/>
              </a:spcAft>
              <a:buNone/>
              <a:defRPr sz="23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smtClean="0"/>
              <a:t>Click to edit Master subtitle style</a:t>
            </a:r>
            <a:endParaRPr lang="en-US" noProof="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bg1"/>
                </a:solidFill>
              </a:defRPr>
            </a:lvl1pPr>
          </a:lstStyle>
          <a:p>
            <a:fld id="{3B77EF04-6424-4B70-94D1-FC932CBBDD9B}" type="datetimeFigureOut">
              <a:rPr lang="en-US" noProof="0" smtClean="0"/>
              <a:pPr/>
              <a:t>11/19/2025</a:t>
            </a:fld>
            <a:endParaRPr lang="en-US" noProof="0" dirty="0"/>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bg1"/>
                </a:solidFill>
              </a:defRPr>
            </a:lvl1pPr>
          </a:lstStyle>
          <a:p>
            <a:r>
              <a:rPr lang="en-US" noProof="0" dirty="0"/>
              <a:t>Add a footer </a:t>
            </a:r>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bg1"/>
                </a:solidFill>
              </a:defRPr>
            </a:lvl1pPr>
          </a:lstStyle>
          <a:p>
            <a:fld id="{B38049E5-7B53-4E85-8972-7D6C4BCE5BB9}" type="slidenum">
              <a:rPr lang="en-US" noProof="0" smtClean="0"/>
              <a:pPr/>
              <a:t>‹#›</a:t>
            </a:fld>
            <a:endParaRPr lang="en-US" noProof="0" dirty="0"/>
          </a:p>
        </p:txBody>
      </p:sp>
      <p:sp>
        <p:nvSpPr>
          <p:cNvPr id="11" name="L-Shape 10">
            <a:extLst>
              <a:ext uri="{FF2B5EF4-FFF2-40B4-BE49-F238E27FC236}">
                <a16:creationId xmlns:a16="http://schemas.microsoft.com/office/drawing/2014/main" id="{68D376A1-CC76-4C90-B2CF-F89EA13E7942}"/>
              </a:ext>
            </a:extLst>
          </p:cNvPr>
          <p:cNvSpPr/>
          <p:nvPr userDrawn="1"/>
        </p:nvSpPr>
        <p:spPr>
          <a:xfrm rot="10800000" flipV="1">
            <a:off x="8549910" y="1820273"/>
            <a:ext cx="2772000" cy="2772000"/>
          </a:xfrm>
          <a:prstGeom prst="corner">
            <a:avLst>
              <a:gd name="adj1" fmla="val 7397"/>
              <a:gd name="adj2" fmla="val 7750"/>
            </a:avLst>
          </a:prstGeom>
          <a:solidFill>
            <a:schemeClr val="bg2"/>
          </a:solidFill>
          <a:ln>
            <a:solidFill>
              <a:schemeClr val="bg2"/>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8" name="L-Shape 7">
            <a:extLst>
              <a:ext uri="{FF2B5EF4-FFF2-40B4-BE49-F238E27FC236}">
                <a16:creationId xmlns:a16="http://schemas.microsoft.com/office/drawing/2014/main" id="{B5516E7A-AEB0-4772-8098-8B0F8B5F1126}"/>
              </a:ext>
            </a:extLst>
          </p:cNvPr>
          <p:cNvSpPr/>
          <p:nvPr userDrawn="1"/>
        </p:nvSpPr>
        <p:spPr>
          <a:xfrm flipV="1">
            <a:off x="752858" y="609652"/>
            <a:ext cx="3152309" cy="3007448"/>
          </a:xfrm>
          <a:prstGeom prst="corner">
            <a:avLst>
              <a:gd name="adj1" fmla="val 6089"/>
              <a:gd name="adj2" fmla="val 6769"/>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12" name="L-Shape 11">
            <a:extLst>
              <a:ext uri="{FF2B5EF4-FFF2-40B4-BE49-F238E27FC236}">
                <a16:creationId xmlns:a16="http://schemas.microsoft.com/office/drawing/2014/main" id="{E864F603-D3F0-4241-9005-3F6C3BD62BEF}"/>
              </a:ext>
            </a:extLst>
          </p:cNvPr>
          <p:cNvSpPr/>
          <p:nvPr userDrawn="1"/>
        </p:nvSpPr>
        <p:spPr>
          <a:xfrm flipH="1">
            <a:off x="8286317" y="1685653"/>
            <a:ext cx="3152309" cy="3007448"/>
          </a:xfrm>
          <a:prstGeom prst="corner">
            <a:avLst>
              <a:gd name="adj1" fmla="val 6089"/>
              <a:gd name="adj2" fmla="val 6442"/>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233502953"/>
      </p:ext>
    </p:extLst>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71600" y="685800"/>
            <a:ext cx="9601200" cy="720213"/>
          </a:xfrm>
        </p:spPr>
        <p:txBody>
          <a:bodyPr>
            <a:noAutofit/>
          </a:bodyPr>
          <a:lstStyle>
            <a:lvl1pPr>
              <a:defRPr sz="4800"/>
            </a:lvl1pPr>
          </a:lstStyle>
          <a:p>
            <a:r>
              <a:rPr lang="en-US" noProof="0"/>
              <a:t>Click To Edit Master Title Style</a:t>
            </a:r>
          </a:p>
        </p:txBody>
      </p:sp>
      <p:sp>
        <p:nvSpPr>
          <p:cNvPr id="3" name="Content Placeholder 2"/>
          <p:cNvSpPr>
            <a:spLocks noGrp="1"/>
          </p:cNvSpPr>
          <p:nvPr>
            <p:ph idx="1"/>
          </p:nvPr>
        </p:nvSpPr>
        <p:spPr>
          <a:xfrm>
            <a:off x="1371600" y="1484671"/>
            <a:ext cx="9601200" cy="4382729"/>
          </a:xfrm>
        </p:spPr>
        <p:txBody>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4" name="Date Placeholder 3"/>
          <p:cNvSpPr>
            <a:spLocks noGrp="1"/>
          </p:cNvSpPr>
          <p:nvPr>
            <p:ph type="dt" sz="half" idx="10"/>
          </p:nvPr>
        </p:nvSpPr>
        <p:spPr/>
        <p:txBody>
          <a:bodyPr/>
          <a:lstStyle/>
          <a:p>
            <a:fld id="{3B77EF04-6424-4B70-94D1-FC932CBBDD9B}" type="datetimeFigureOut">
              <a:rPr lang="en-US" noProof="0" smtClean="0"/>
              <a:t>11/19/2025</a:t>
            </a:fld>
            <a:endParaRPr lang="en-US" noProof="0" dirty="0"/>
          </a:p>
        </p:txBody>
      </p:sp>
      <p:sp>
        <p:nvSpPr>
          <p:cNvPr id="5" name="Footer Placeholder 4"/>
          <p:cNvSpPr>
            <a:spLocks noGrp="1"/>
          </p:cNvSpPr>
          <p:nvPr>
            <p:ph type="ftr" sz="quarter" idx="11"/>
          </p:nvPr>
        </p:nvSpPr>
        <p:spPr/>
        <p:txBody>
          <a:bodyPr/>
          <a:lstStyle/>
          <a:p>
            <a:r>
              <a:rPr lang="en-US" noProof="0" dirty="0"/>
              <a:t>Add a footer </a:t>
            </a:r>
          </a:p>
        </p:txBody>
      </p:sp>
      <p:sp>
        <p:nvSpPr>
          <p:cNvPr id="6" name="Slide Number Placeholder 5"/>
          <p:cNvSpPr>
            <a:spLocks noGrp="1"/>
          </p:cNvSpPr>
          <p:nvPr>
            <p:ph type="sldNum" sz="quarter" idx="12"/>
          </p:nvPr>
        </p:nvSpPr>
        <p:spPr/>
        <p:txBody>
          <a:bodyPr/>
          <a:lstStyle/>
          <a:p>
            <a:fld id="{B38049E5-7B53-4E85-8972-7D6C4BCE5BB9}" type="slidenum">
              <a:rPr lang="en-US" noProof="0" smtClean="0"/>
              <a:t>‹#›</a:t>
            </a:fld>
            <a:endParaRPr lang="en-US" noProof="0" dirty="0"/>
          </a:p>
        </p:txBody>
      </p:sp>
      <p:cxnSp>
        <p:nvCxnSpPr>
          <p:cNvPr id="7" name="Straight Connector 6">
            <a:extLst>
              <a:ext uri="{FF2B5EF4-FFF2-40B4-BE49-F238E27FC236}">
                <a16:creationId xmlns:a16="http://schemas.microsoft.com/office/drawing/2014/main" id="{CBEFB83C-E1EC-41AC-BFF6-9D094E2D43C6}"/>
              </a:ext>
            </a:extLst>
          </p:cNvPr>
          <p:cNvCxnSpPr/>
          <p:nvPr userDrawn="1"/>
        </p:nvCxnSpPr>
        <p:spPr>
          <a:xfrm>
            <a:off x="1465008" y="1445344"/>
            <a:ext cx="94680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994193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and Picture">
    <p:bg bwMode="ltGray">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0A2BD38-4A6C-44EB-900D-A3E3AE37854F}"/>
              </a:ext>
            </a:extLst>
          </p:cNvPr>
          <p:cNvSpPr/>
          <p:nvPr userDrawn="1"/>
        </p:nvSpPr>
        <p:spPr>
          <a:xfrm>
            <a:off x="6581723" y="404614"/>
            <a:ext cx="5191176" cy="6048772"/>
          </a:xfrm>
          <a:prstGeom prst="rect">
            <a:avLst/>
          </a:prstGeom>
          <a:gradFill flip="none" rotWithShape="1">
            <a:gsLst>
              <a:gs pos="0">
                <a:schemeClr val="tx2">
                  <a:lumMod val="50000"/>
                </a:schemeClr>
              </a:gs>
              <a:gs pos="36000">
                <a:schemeClr val="tx2"/>
              </a:gs>
              <a:gs pos="69000">
                <a:schemeClr val="tx2">
                  <a:lumMod val="75000"/>
                </a:schemeClr>
              </a:gs>
              <a:gs pos="97000">
                <a:schemeClr val="tx2">
                  <a:lumMod val="50000"/>
                </a:schemeClr>
              </a:gs>
            </a:gsLst>
            <a:lin ang="2700000" scaled="1"/>
            <a:tileRect/>
          </a:gradFill>
          <a:ln>
            <a:noFill/>
          </a:ln>
          <a:effectLst>
            <a:outerShdw blurRad="63500" sx="102000" sy="102000" algn="ctr" rotWithShape="0">
              <a:prstClr val="black">
                <a:alpha val="2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7" name="Oval 26">
            <a:extLst>
              <a:ext uri="{FF2B5EF4-FFF2-40B4-BE49-F238E27FC236}">
                <a16:creationId xmlns:a16="http://schemas.microsoft.com/office/drawing/2014/main" id="{C222C1B9-FA56-4CEA-AD98-25A595D942F8}"/>
              </a:ext>
            </a:extLst>
          </p:cNvPr>
          <p:cNvSpPr/>
          <p:nvPr userDrawn="1"/>
        </p:nvSpPr>
        <p:spPr bwMode="white">
          <a:xfrm>
            <a:off x="7040199" y="564425"/>
            <a:ext cx="4356000" cy="4464000"/>
          </a:xfrm>
          <a:prstGeom prst="ellipse">
            <a:avLst/>
          </a:prstGeom>
          <a:noFill/>
          <a:ln w="123825">
            <a:solidFill>
              <a:schemeClr val="accent3"/>
            </a:solidFill>
          </a:ln>
          <a:effectLst>
            <a:outerShdw blurRad="63500" sx="102000" sy="102000" algn="ctr"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8" name="Rectangle 7" title="Background Shape"/>
          <p:cNvSpPr/>
          <p:nvPr/>
        </p:nvSpPr>
        <p:spPr>
          <a:xfrm>
            <a:off x="0" y="376"/>
            <a:ext cx="6096000" cy="68576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bwMode="white">
          <a:xfrm>
            <a:off x="586246" y="400665"/>
            <a:ext cx="4858460" cy="1428136"/>
          </a:xfrm>
        </p:spPr>
        <p:txBody>
          <a:bodyPr anchor="ctr" anchorCtr="0">
            <a:noAutofit/>
          </a:bodyPr>
          <a:lstStyle>
            <a:lvl1pPr algn="ctr">
              <a:lnSpc>
                <a:spcPct val="84000"/>
              </a:lnSpc>
              <a:defRPr sz="4800" baseline="0">
                <a:solidFill>
                  <a:schemeClr val="bg1"/>
                </a:solidFill>
              </a:defRPr>
            </a:lvl1pPr>
          </a:lstStyle>
          <a:p>
            <a:r>
              <a:rPr lang="en-US" noProof="0"/>
              <a:t>Click To Edit Master Title Style</a:t>
            </a:r>
          </a:p>
        </p:txBody>
      </p:sp>
      <p:sp>
        <p:nvSpPr>
          <p:cNvPr id="4" name="Text Placeholder 3"/>
          <p:cNvSpPr>
            <a:spLocks noGrp="1"/>
          </p:cNvSpPr>
          <p:nvPr>
            <p:ph type="body" sz="half" idx="2"/>
          </p:nvPr>
        </p:nvSpPr>
        <p:spPr>
          <a:xfrm>
            <a:off x="586246" y="2113935"/>
            <a:ext cx="4858460" cy="4247186"/>
          </a:xfrm>
        </p:spPr>
        <p:txBody>
          <a:bodyPr/>
          <a:lstStyle>
            <a:lvl1pPr marL="285750" indent="-285750">
              <a:lnSpc>
                <a:spcPct val="100000"/>
              </a:lnSpc>
              <a:spcBef>
                <a:spcPts val="0"/>
              </a:spcBef>
              <a:spcAft>
                <a:spcPts val="100"/>
              </a:spcAft>
              <a:buFont typeface="Arial" panose="020B0604020202020204" pitchFamily="34" charset="0"/>
              <a:buChar char="•"/>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smtClean="0"/>
              <a:t>Edit Master text styles</a:t>
            </a:r>
          </a:p>
        </p:txBody>
      </p:sp>
      <p:sp>
        <p:nvSpPr>
          <p:cNvPr id="5" name="Date Placeholder 4"/>
          <p:cNvSpPr>
            <a:spLocks noGrp="1"/>
          </p:cNvSpPr>
          <p:nvPr>
            <p:ph type="dt" sz="half" idx="10"/>
          </p:nvPr>
        </p:nvSpPr>
        <p:spPr>
          <a:xfrm>
            <a:off x="586246" y="6443554"/>
            <a:ext cx="1324322" cy="404614"/>
          </a:xfrm>
        </p:spPr>
        <p:txBody>
          <a:bodyPr/>
          <a:lstStyle>
            <a:lvl1pPr>
              <a:defRPr>
                <a:solidFill>
                  <a:schemeClr val="bg1"/>
                </a:solidFill>
              </a:defRPr>
            </a:lvl1pPr>
          </a:lstStyle>
          <a:p>
            <a:fld id="{3B77EF04-6424-4B70-94D1-FC932CBBDD9B}" type="datetimeFigureOut">
              <a:rPr lang="en-US" noProof="0" smtClean="0"/>
              <a:pPr/>
              <a:t>11/19/2025</a:t>
            </a:fld>
            <a:endParaRPr lang="en-US" noProof="0" dirty="0"/>
          </a:p>
        </p:txBody>
      </p:sp>
      <p:sp>
        <p:nvSpPr>
          <p:cNvPr id="6" name="Footer Placeholder 5"/>
          <p:cNvSpPr>
            <a:spLocks noGrp="1"/>
          </p:cNvSpPr>
          <p:nvPr>
            <p:ph type="ftr" sz="quarter" idx="11"/>
          </p:nvPr>
        </p:nvSpPr>
        <p:spPr>
          <a:xfrm>
            <a:off x="2825377" y="6453386"/>
            <a:ext cx="2619329" cy="404614"/>
          </a:xfrm>
        </p:spPr>
        <p:txBody>
          <a:bodyPr/>
          <a:lstStyle>
            <a:lvl1pPr>
              <a:defRPr>
                <a:solidFill>
                  <a:schemeClr val="bg1"/>
                </a:solidFill>
              </a:defRPr>
            </a:lvl1pPr>
          </a:lstStyle>
          <a:p>
            <a:r>
              <a:rPr lang="en-US" noProof="0" dirty="0"/>
              <a:t>Add a footer </a:t>
            </a:r>
          </a:p>
        </p:txBody>
      </p:sp>
      <p:sp>
        <p:nvSpPr>
          <p:cNvPr id="7" name="Slide Number Placeholder 6"/>
          <p:cNvSpPr>
            <a:spLocks noGrp="1"/>
          </p:cNvSpPr>
          <p:nvPr>
            <p:ph type="sldNum" sz="quarter" idx="12"/>
          </p:nvPr>
        </p:nvSpPr>
        <p:spPr>
          <a:xfrm>
            <a:off x="10187939" y="6453386"/>
            <a:ext cx="1596292" cy="404614"/>
          </a:xfrm>
        </p:spPr>
        <p:txBody>
          <a:bodyPr/>
          <a:lstStyle>
            <a:lvl1pPr>
              <a:defRPr>
                <a:solidFill>
                  <a:schemeClr val="tx2"/>
                </a:solidFill>
              </a:defRPr>
            </a:lvl1pPr>
          </a:lstStyle>
          <a:p>
            <a:fld id="{B38049E5-7B53-4E85-8972-7D6C4BCE5BB9}" type="slidenum">
              <a:rPr lang="en-US" noProof="0" smtClean="0"/>
              <a:t>‹#›</a:t>
            </a:fld>
            <a:endParaRPr lang="en-US" noProof="0" dirty="0"/>
          </a:p>
        </p:txBody>
      </p:sp>
      <p:sp>
        <p:nvSpPr>
          <p:cNvPr id="9" name="Rectangle 8" title="Divider Bar"/>
          <p:cNvSpPr/>
          <p:nvPr/>
        </p:nvSpPr>
        <p:spPr>
          <a:xfrm>
            <a:off x="6024000" y="0"/>
            <a:ext cx="14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Picture Placeholder 12">
            <a:extLst>
              <a:ext uri="{FF2B5EF4-FFF2-40B4-BE49-F238E27FC236}">
                <a16:creationId xmlns:a16="http://schemas.microsoft.com/office/drawing/2014/main" id="{9786B981-6A78-425B-97A2-BA24E40DB7AD}"/>
              </a:ext>
            </a:extLst>
          </p:cNvPr>
          <p:cNvSpPr>
            <a:spLocks noGrp="1"/>
          </p:cNvSpPr>
          <p:nvPr>
            <p:ph type="pic" sz="quarter" idx="13"/>
          </p:nvPr>
        </p:nvSpPr>
        <p:spPr>
          <a:xfrm>
            <a:off x="7145761" y="670570"/>
            <a:ext cx="4151312" cy="4248000"/>
          </a:xfrm>
          <a:prstGeom prst="ellipse">
            <a:avLst/>
          </a:prstGeom>
          <a:ln w="38100">
            <a:solidFill>
              <a:schemeClr val="bg2"/>
            </a:solidFill>
          </a:ln>
          <a:effectLst>
            <a:innerShdw blurRad="114300">
              <a:prstClr val="black"/>
            </a:innerShdw>
          </a:effectLst>
        </p:spPr>
        <p:txBody>
          <a:bodyPr anchor="ctr" anchorCtr="0"/>
          <a:lstStyle>
            <a:lvl1pPr>
              <a:defRPr>
                <a:solidFill>
                  <a:schemeClr val="bg1"/>
                </a:solidFill>
              </a:defRPr>
            </a:lvl1pPr>
          </a:lstStyle>
          <a:p>
            <a:r>
              <a:rPr lang="en-US" noProof="0" smtClean="0"/>
              <a:t>Click icon to add picture</a:t>
            </a:r>
            <a:endParaRPr lang="en-US" noProof="0" dirty="0"/>
          </a:p>
        </p:txBody>
      </p:sp>
      <p:sp>
        <p:nvSpPr>
          <p:cNvPr id="17" name="Content Placeholder 15">
            <a:extLst>
              <a:ext uri="{FF2B5EF4-FFF2-40B4-BE49-F238E27FC236}">
                <a16:creationId xmlns:a16="http://schemas.microsoft.com/office/drawing/2014/main" id="{A21C7D74-31FD-4638-819B-6F7351A1770B}"/>
              </a:ext>
            </a:extLst>
          </p:cNvPr>
          <p:cNvSpPr>
            <a:spLocks noGrp="1"/>
          </p:cNvSpPr>
          <p:nvPr>
            <p:ph sz="quarter" idx="15"/>
          </p:nvPr>
        </p:nvSpPr>
        <p:spPr>
          <a:xfrm>
            <a:off x="6747294" y="5188236"/>
            <a:ext cx="4858459" cy="1126906"/>
          </a:xfrm>
          <a:solidFill>
            <a:schemeClr val="bg2"/>
          </a:solidFill>
          <a:ln>
            <a:noFill/>
          </a:ln>
          <a:effectLst>
            <a:innerShdw blurRad="114300">
              <a:prstClr val="black"/>
            </a:innerShdw>
          </a:effectLst>
        </p:spPr>
        <p:txBody>
          <a:bodyPr anchor="ctr" anchorCtr="0"/>
          <a:lstStyle>
            <a:lvl1pPr marL="0" indent="0" algn="ctr">
              <a:buNone/>
              <a:defRPr sz="1800">
                <a:solidFill>
                  <a:schemeClr val="tx2">
                    <a:lumMod val="50000"/>
                  </a:schemeClr>
                </a:solidFill>
              </a:defRPr>
            </a:lvl1pPr>
            <a:lvl2pPr marL="530352" indent="0" algn="ctr">
              <a:buNone/>
              <a:defRPr sz="1800">
                <a:solidFill>
                  <a:schemeClr val="tx2">
                    <a:lumMod val="50000"/>
                  </a:schemeClr>
                </a:solidFill>
              </a:defRPr>
            </a:lvl2pPr>
            <a:lvl3pPr marL="987552" indent="0" algn="ctr">
              <a:buNone/>
              <a:defRPr sz="1600">
                <a:solidFill>
                  <a:schemeClr val="tx2">
                    <a:lumMod val="50000"/>
                  </a:schemeClr>
                </a:solidFill>
              </a:defRPr>
            </a:lvl3pPr>
            <a:lvl4pPr marL="1444752" indent="0" algn="ctr">
              <a:buNone/>
              <a:defRPr sz="1600">
                <a:solidFill>
                  <a:schemeClr val="tx2">
                    <a:lumMod val="50000"/>
                  </a:schemeClr>
                </a:solidFill>
              </a:defRPr>
            </a:lvl4pPr>
            <a:lvl5pPr marL="1901952" indent="0" algn="ctr">
              <a:buNone/>
              <a:defRPr sz="1400">
                <a:solidFill>
                  <a:schemeClr val="tx2">
                    <a:lumMod val="50000"/>
                  </a:schemeClr>
                </a:solidFill>
              </a:defRPr>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21" name="L-Shape 20">
            <a:extLst>
              <a:ext uri="{FF2B5EF4-FFF2-40B4-BE49-F238E27FC236}">
                <a16:creationId xmlns:a16="http://schemas.microsoft.com/office/drawing/2014/main" id="{CB430D22-8AAF-444F-A6CE-7C02859083DF}"/>
              </a:ext>
            </a:extLst>
          </p:cNvPr>
          <p:cNvSpPr>
            <a:spLocks noChangeAspect="1"/>
          </p:cNvSpPr>
          <p:nvPr userDrawn="1"/>
        </p:nvSpPr>
        <p:spPr>
          <a:xfrm flipV="1">
            <a:off x="516927" y="335049"/>
            <a:ext cx="403201" cy="395617"/>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3" name="L-Shape 22">
            <a:extLst>
              <a:ext uri="{FF2B5EF4-FFF2-40B4-BE49-F238E27FC236}">
                <a16:creationId xmlns:a16="http://schemas.microsoft.com/office/drawing/2014/main" id="{0D8BA010-8544-4718-9EA3-B0248C963FD4}"/>
              </a:ext>
            </a:extLst>
          </p:cNvPr>
          <p:cNvSpPr>
            <a:spLocks noChangeAspect="1"/>
          </p:cNvSpPr>
          <p:nvPr userDrawn="1"/>
        </p:nvSpPr>
        <p:spPr>
          <a:xfrm flipH="1" flipV="1">
            <a:off x="5085711" y="330291"/>
            <a:ext cx="410929" cy="403201"/>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4" name="L-Shape 23">
            <a:extLst>
              <a:ext uri="{FF2B5EF4-FFF2-40B4-BE49-F238E27FC236}">
                <a16:creationId xmlns:a16="http://schemas.microsoft.com/office/drawing/2014/main" id="{C0FFB550-21A6-456B-BA1A-EF145674866C}"/>
              </a:ext>
            </a:extLst>
          </p:cNvPr>
          <p:cNvSpPr>
            <a:spLocks noChangeAspect="1"/>
          </p:cNvSpPr>
          <p:nvPr userDrawn="1"/>
        </p:nvSpPr>
        <p:spPr>
          <a:xfrm>
            <a:off x="522817" y="1476927"/>
            <a:ext cx="403201" cy="395617"/>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5" name="L-Shape 24">
            <a:extLst>
              <a:ext uri="{FF2B5EF4-FFF2-40B4-BE49-F238E27FC236}">
                <a16:creationId xmlns:a16="http://schemas.microsoft.com/office/drawing/2014/main" id="{70EF88E9-8CAC-422B-A9A6-D9FD1F17DAE2}"/>
              </a:ext>
            </a:extLst>
          </p:cNvPr>
          <p:cNvSpPr>
            <a:spLocks noChangeAspect="1"/>
          </p:cNvSpPr>
          <p:nvPr userDrawn="1"/>
        </p:nvSpPr>
        <p:spPr>
          <a:xfrm flipH="1">
            <a:off x="5081769" y="1482001"/>
            <a:ext cx="410929" cy="403201"/>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18084492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Content with Caption">
    <p:bg bwMode="ltGray">
      <p:bgPr>
        <a:solidFill>
          <a:schemeClr val="bg2"/>
        </a:solidFill>
        <a:effectLst/>
      </p:bgPr>
    </p:bg>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20A2BD38-4A6C-44EB-900D-A3E3AE37854F}"/>
              </a:ext>
            </a:extLst>
          </p:cNvPr>
          <p:cNvSpPr/>
          <p:nvPr userDrawn="1"/>
        </p:nvSpPr>
        <p:spPr>
          <a:xfrm>
            <a:off x="6581723" y="404614"/>
            <a:ext cx="5191176" cy="6048772"/>
          </a:xfrm>
          <a:prstGeom prst="rect">
            <a:avLst/>
          </a:prstGeom>
          <a:gradFill flip="none" rotWithShape="1">
            <a:gsLst>
              <a:gs pos="0">
                <a:schemeClr val="tx2">
                  <a:lumMod val="50000"/>
                </a:schemeClr>
              </a:gs>
              <a:gs pos="36000">
                <a:schemeClr val="tx2"/>
              </a:gs>
              <a:gs pos="69000">
                <a:schemeClr val="tx2">
                  <a:lumMod val="75000"/>
                </a:schemeClr>
              </a:gs>
              <a:gs pos="97000">
                <a:schemeClr val="tx2">
                  <a:lumMod val="50000"/>
                </a:schemeClr>
              </a:gs>
            </a:gsLst>
            <a:lin ang="2700000" scaled="1"/>
            <a:tileRect/>
          </a:gradFill>
          <a:ln>
            <a:noFill/>
          </a:ln>
          <a:effectLst>
            <a:outerShdw blurRad="63500" sx="102000" sy="102000" algn="ctr" rotWithShape="0">
              <a:prstClr val="black">
                <a:alpha val="2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8" name="Rectangle 7" title="Background Shape"/>
          <p:cNvSpPr/>
          <p:nvPr/>
        </p:nvSpPr>
        <p:spPr>
          <a:xfrm>
            <a:off x="0" y="376"/>
            <a:ext cx="6096000" cy="6857624"/>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hasCustomPrompt="1"/>
          </p:nvPr>
        </p:nvSpPr>
        <p:spPr bwMode="white">
          <a:xfrm>
            <a:off x="586246" y="400665"/>
            <a:ext cx="4858460" cy="1428136"/>
          </a:xfrm>
        </p:spPr>
        <p:txBody>
          <a:bodyPr anchor="ctr" anchorCtr="0">
            <a:noAutofit/>
          </a:bodyPr>
          <a:lstStyle>
            <a:lvl1pPr algn="ctr">
              <a:lnSpc>
                <a:spcPct val="84000"/>
              </a:lnSpc>
              <a:defRPr sz="4800" baseline="0">
                <a:solidFill>
                  <a:schemeClr val="bg1"/>
                </a:solidFill>
              </a:defRPr>
            </a:lvl1pPr>
          </a:lstStyle>
          <a:p>
            <a:r>
              <a:rPr lang="en-US" noProof="0"/>
              <a:t>Click To Edit Master Title Style</a:t>
            </a:r>
          </a:p>
        </p:txBody>
      </p:sp>
      <p:sp>
        <p:nvSpPr>
          <p:cNvPr id="4" name="Text Placeholder 3"/>
          <p:cNvSpPr>
            <a:spLocks noGrp="1"/>
          </p:cNvSpPr>
          <p:nvPr>
            <p:ph type="body" sz="half" idx="2"/>
          </p:nvPr>
        </p:nvSpPr>
        <p:spPr>
          <a:xfrm>
            <a:off x="586246" y="2113935"/>
            <a:ext cx="4858460" cy="4247186"/>
          </a:xfrm>
        </p:spPr>
        <p:txBody>
          <a:bodyPr/>
          <a:lstStyle>
            <a:lvl1pPr marL="285750" indent="-285750">
              <a:lnSpc>
                <a:spcPct val="100000"/>
              </a:lnSpc>
              <a:spcBef>
                <a:spcPts val="0"/>
              </a:spcBef>
              <a:spcAft>
                <a:spcPts val="100"/>
              </a:spcAft>
              <a:buFont typeface="Arial" panose="020B0604020202020204" pitchFamily="34" charset="0"/>
              <a:buChar char="•"/>
              <a:defRPr sz="18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smtClean="0"/>
              <a:t>Edit Master text styles</a:t>
            </a:r>
          </a:p>
        </p:txBody>
      </p:sp>
      <p:sp>
        <p:nvSpPr>
          <p:cNvPr id="5" name="Date Placeholder 4"/>
          <p:cNvSpPr>
            <a:spLocks noGrp="1"/>
          </p:cNvSpPr>
          <p:nvPr>
            <p:ph type="dt" sz="half" idx="10"/>
          </p:nvPr>
        </p:nvSpPr>
        <p:spPr>
          <a:xfrm>
            <a:off x="586246" y="6443554"/>
            <a:ext cx="1324322" cy="404614"/>
          </a:xfrm>
        </p:spPr>
        <p:txBody>
          <a:bodyPr/>
          <a:lstStyle>
            <a:lvl1pPr>
              <a:defRPr>
                <a:solidFill>
                  <a:schemeClr val="bg1"/>
                </a:solidFill>
              </a:defRPr>
            </a:lvl1pPr>
          </a:lstStyle>
          <a:p>
            <a:fld id="{3B77EF04-6424-4B70-94D1-FC932CBBDD9B}" type="datetimeFigureOut">
              <a:rPr lang="en-US" noProof="0" smtClean="0"/>
              <a:pPr/>
              <a:t>11/19/2025</a:t>
            </a:fld>
            <a:endParaRPr lang="en-US" noProof="0" dirty="0"/>
          </a:p>
        </p:txBody>
      </p:sp>
      <p:sp>
        <p:nvSpPr>
          <p:cNvPr id="6" name="Footer Placeholder 5"/>
          <p:cNvSpPr>
            <a:spLocks noGrp="1"/>
          </p:cNvSpPr>
          <p:nvPr>
            <p:ph type="ftr" sz="quarter" idx="11"/>
          </p:nvPr>
        </p:nvSpPr>
        <p:spPr>
          <a:xfrm>
            <a:off x="2825377" y="6453386"/>
            <a:ext cx="2619329" cy="404614"/>
          </a:xfrm>
        </p:spPr>
        <p:txBody>
          <a:bodyPr/>
          <a:lstStyle>
            <a:lvl1pPr>
              <a:defRPr>
                <a:solidFill>
                  <a:schemeClr val="bg1"/>
                </a:solidFill>
              </a:defRPr>
            </a:lvl1pPr>
          </a:lstStyle>
          <a:p>
            <a:r>
              <a:rPr lang="en-US" noProof="0" dirty="0"/>
              <a:t>Add a footer </a:t>
            </a:r>
          </a:p>
        </p:txBody>
      </p:sp>
      <p:sp>
        <p:nvSpPr>
          <p:cNvPr id="7" name="Slide Number Placeholder 6"/>
          <p:cNvSpPr>
            <a:spLocks noGrp="1"/>
          </p:cNvSpPr>
          <p:nvPr>
            <p:ph type="sldNum" sz="quarter" idx="12"/>
          </p:nvPr>
        </p:nvSpPr>
        <p:spPr>
          <a:xfrm>
            <a:off x="10187939" y="6453386"/>
            <a:ext cx="1596292" cy="404614"/>
          </a:xfrm>
        </p:spPr>
        <p:txBody>
          <a:bodyPr/>
          <a:lstStyle>
            <a:lvl1pPr>
              <a:defRPr>
                <a:solidFill>
                  <a:schemeClr val="tx2"/>
                </a:solidFill>
              </a:defRPr>
            </a:lvl1pPr>
          </a:lstStyle>
          <a:p>
            <a:fld id="{B38049E5-7B53-4E85-8972-7D6C4BCE5BB9}" type="slidenum">
              <a:rPr lang="en-US" noProof="0" smtClean="0"/>
              <a:t>‹#›</a:t>
            </a:fld>
            <a:endParaRPr lang="en-US" noProof="0" dirty="0"/>
          </a:p>
        </p:txBody>
      </p:sp>
      <p:sp>
        <p:nvSpPr>
          <p:cNvPr id="9" name="Rectangle 8" title="Divider Bar"/>
          <p:cNvSpPr/>
          <p:nvPr/>
        </p:nvSpPr>
        <p:spPr>
          <a:xfrm>
            <a:off x="6024000" y="0"/>
            <a:ext cx="14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L-Shape 20">
            <a:extLst>
              <a:ext uri="{FF2B5EF4-FFF2-40B4-BE49-F238E27FC236}">
                <a16:creationId xmlns:a16="http://schemas.microsoft.com/office/drawing/2014/main" id="{CB430D22-8AAF-444F-A6CE-7C02859083DF}"/>
              </a:ext>
            </a:extLst>
          </p:cNvPr>
          <p:cNvSpPr>
            <a:spLocks noChangeAspect="1"/>
          </p:cNvSpPr>
          <p:nvPr userDrawn="1"/>
        </p:nvSpPr>
        <p:spPr>
          <a:xfrm flipV="1">
            <a:off x="516927" y="335049"/>
            <a:ext cx="403201" cy="395617"/>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3" name="L-Shape 22">
            <a:extLst>
              <a:ext uri="{FF2B5EF4-FFF2-40B4-BE49-F238E27FC236}">
                <a16:creationId xmlns:a16="http://schemas.microsoft.com/office/drawing/2014/main" id="{0D8BA010-8544-4718-9EA3-B0248C963FD4}"/>
              </a:ext>
            </a:extLst>
          </p:cNvPr>
          <p:cNvSpPr>
            <a:spLocks noChangeAspect="1"/>
          </p:cNvSpPr>
          <p:nvPr userDrawn="1"/>
        </p:nvSpPr>
        <p:spPr>
          <a:xfrm flipH="1" flipV="1">
            <a:off x="5085711" y="330291"/>
            <a:ext cx="410929" cy="403201"/>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4" name="L-Shape 23">
            <a:extLst>
              <a:ext uri="{FF2B5EF4-FFF2-40B4-BE49-F238E27FC236}">
                <a16:creationId xmlns:a16="http://schemas.microsoft.com/office/drawing/2014/main" id="{C0FFB550-21A6-456B-BA1A-EF145674866C}"/>
              </a:ext>
            </a:extLst>
          </p:cNvPr>
          <p:cNvSpPr>
            <a:spLocks noChangeAspect="1"/>
          </p:cNvSpPr>
          <p:nvPr userDrawn="1"/>
        </p:nvSpPr>
        <p:spPr>
          <a:xfrm>
            <a:off x="522817" y="1476927"/>
            <a:ext cx="403201" cy="395617"/>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5" name="L-Shape 24">
            <a:extLst>
              <a:ext uri="{FF2B5EF4-FFF2-40B4-BE49-F238E27FC236}">
                <a16:creationId xmlns:a16="http://schemas.microsoft.com/office/drawing/2014/main" id="{70EF88E9-8CAC-422B-A9A6-D9FD1F17DAE2}"/>
              </a:ext>
            </a:extLst>
          </p:cNvPr>
          <p:cNvSpPr>
            <a:spLocks noChangeAspect="1"/>
          </p:cNvSpPr>
          <p:nvPr userDrawn="1"/>
        </p:nvSpPr>
        <p:spPr>
          <a:xfrm flipH="1">
            <a:off x="5081769" y="1482001"/>
            <a:ext cx="410929" cy="403201"/>
          </a:xfrm>
          <a:prstGeom prst="corner">
            <a:avLst>
              <a:gd name="adj1" fmla="val 4470"/>
              <a:gd name="adj2" fmla="val 4823"/>
            </a:avLst>
          </a:prstGeom>
          <a:solidFill>
            <a:schemeClr val="bg2"/>
          </a:solidFill>
          <a:ln w="12700">
            <a:solidFill>
              <a:schemeClr val="bg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18" name="Content Placeholder 2">
            <a:extLst>
              <a:ext uri="{FF2B5EF4-FFF2-40B4-BE49-F238E27FC236}">
                <a16:creationId xmlns:a16="http://schemas.microsoft.com/office/drawing/2014/main" id="{ED439475-E625-4449-B42E-8F291D64A3C7}"/>
              </a:ext>
            </a:extLst>
          </p:cNvPr>
          <p:cNvSpPr>
            <a:spLocks noGrp="1"/>
          </p:cNvSpPr>
          <p:nvPr>
            <p:ph idx="1"/>
          </p:nvPr>
        </p:nvSpPr>
        <p:spPr>
          <a:xfrm>
            <a:off x="6695360" y="518474"/>
            <a:ext cx="4910394" cy="5759777"/>
          </a:xfrm>
          <a:solidFill>
            <a:schemeClr val="bg2"/>
          </a:solidFill>
          <a:ln>
            <a:noFill/>
          </a:ln>
          <a:effectLst>
            <a:innerShdw blurRad="114300">
              <a:prstClr val="black"/>
            </a:innerShdw>
          </a:effectLst>
        </p:spPr>
        <p:txBody>
          <a:bodyPr vert="horz" lIns="91440" tIns="45720" rIns="91440" bIns="45720" rtlCol="0" anchor="ctr" anchorCtr="0">
            <a:noAutofit/>
          </a:bodyPr>
          <a:lstStyle>
            <a:lvl1pPr>
              <a:defRPr lang="en-US" sz="1800">
                <a:solidFill>
                  <a:schemeClr val="tx2">
                    <a:lumMod val="50000"/>
                  </a:schemeClr>
                </a:solidFill>
              </a:defRPr>
            </a:lvl1pPr>
            <a:lvl2pPr>
              <a:defRPr lang="en-US" sz="1800">
                <a:solidFill>
                  <a:schemeClr val="tx2">
                    <a:lumMod val="50000"/>
                  </a:schemeClr>
                </a:solidFill>
              </a:defRPr>
            </a:lvl2pPr>
            <a:lvl3pPr>
              <a:defRPr lang="en-US" sz="1600">
                <a:solidFill>
                  <a:schemeClr val="tx2">
                    <a:lumMod val="50000"/>
                  </a:schemeClr>
                </a:solidFill>
              </a:defRPr>
            </a:lvl3pPr>
            <a:lvl4pPr>
              <a:defRPr lang="en-US" sz="1600">
                <a:solidFill>
                  <a:schemeClr val="tx2">
                    <a:lumMod val="50000"/>
                  </a:schemeClr>
                </a:solidFill>
              </a:defRPr>
            </a:lvl4pPr>
            <a:lvl5pPr>
              <a:defRPr lang="en-US" sz="1400">
                <a:solidFill>
                  <a:schemeClr val="tx2">
                    <a:lumMod val="50000"/>
                  </a:schemeClr>
                </a:solidFill>
              </a:defRPr>
            </a:lvl5pPr>
          </a:lstStyle>
          <a:p>
            <a:pPr marL="0" lvl="0" indent="0" algn="ctr">
              <a:buNone/>
            </a:pPr>
            <a:r>
              <a:rPr lang="en-US" noProof="0" smtClean="0"/>
              <a:t>Edit Master text styles</a:t>
            </a:r>
          </a:p>
          <a:p>
            <a:pPr marL="0" lvl="1" indent="0" algn="ctr">
              <a:buNone/>
            </a:pPr>
            <a:r>
              <a:rPr lang="en-US" noProof="0" smtClean="0"/>
              <a:t>Second level</a:t>
            </a:r>
          </a:p>
          <a:p>
            <a:pPr marL="0" lvl="2" indent="0" algn="ctr">
              <a:buNone/>
            </a:pPr>
            <a:r>
              <a:rPr lang="en-US" noProof="0" smtClean="0"/>
              <a:t>Third level</a:t>
            </a:r>
          </a:p>
          <a:p>
            <a:pPr marL="0" lvl="3" indent="0" algn="ctr">
              <a:buNone/>
            </a:pPr>
            <a:r>
              <a:rPr lang="en-US" noProof="0" smtClean="0"/>
              <a:t>Fourth level</a:t>
            </a:r>
          </a:p>
          <a:p>
            <a:pPr marL="0" lvl="4" indent="0" algn="ctr">
              <a:buNone/>
            </a:pPr>
            <a:r>
              <a:rPr lang="en-US" noProof="0" smtClean="0"/>
              <a:t>Fifth level</a:t>
            </a:r>
            <a:endParaRPr lang="en-US" noProof="0"/>
          </a:p>
        </p:txBody>
      </p:sp>
    </p:spTree>
    <p:extLst>
      <p:ext uri="{BB962C8B-B14F-4D97-AF65-F5344CB8AC3E}">
        <p14:creationId xmlns:p14="http://schemas.microsoft.com/office/powerpoint/2010/main" val="16866020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Picture, TItle, and Caption">
    <p:spTree>
      <p:nvGrpSpPr>
        <p:cNvPr id="1" name=""/>
        <p:cNvGrpSpPr/>
        <p:nvPr/>
      </p:nvGrpSpPr>
      <p:grpSpPr>
        <a:xfrm>
          <a:off x="0" y="0"/>
          <a:ext cx="0" cy="0"/>
          <a:chOff x="0" y="0"/>
          <a:chExt cx="0" cy="0"/>
        </a:xfrm>
      </p:grpSpPr>
      <p:sp>
        <p:nvSpPr>
          <p:cNvPr id="8" name="Rectangle 7" title="Background Shape"/>
          <p:cNvSpPr/>
          <p:nvPr/>
        </p:nvSpPr>
        <p:spPr>
          <a:xfrm>
            <a:off x="-1" y="376"/>
            <a:ext cx="6234898"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a:extLst>
              <a:ext uri="{FF2B5EF4-FFF2-40B4-BE49-F238E27FC236}">
                <a16:creationId xmlns:a16="http://schemas.microsoft.com/office/drawing/2014/main" id="{1F430D42-50DC-4502-A3E8-251FE7F0809D}"/>
              </a:ext>
            </a:extLst>
          </p:cNvPr>
          <p:cNvSpPr/>
          <p:nvPr userDrawn="1"/>
        </p:nvSpPr>
        <p:spPr>
          <a:xfrm>
            <a:off x="507591" y="5289755"/>
            <a:ext cx="5270049" cy="1012722"/>
          </a:xfrm>
          <a:prstGeom prst="rect">
            <a:avLst/>
          </a:prstGeom>
          <a:solidFill>
            <a:schemeClr val="bg1"/>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accent3"/>
              </a:solidFill>
            </a:endParaRPr>
          </a:p>
        </p:txBody>
      </p:sp>
      <p:sp>
        <p:nvSpPr>
          <p:cNvPr id="11" name="Rectangle: Diagonal Corners Snipped 10">
            <a:extLst>
              <a:ext uri="{FF2B5EF4-FFF2-40B4-BE49-F238E27FC236}">
                <a16:creationId xmlns:a16="http://schemas.microsoft.com/office/drawing/2014/main" id="{836AFDEB-3C72-49E0-9B45-DC9EFBA6587F}"/>
              </a:ext>
            </a:extLst>
          </p:cNvPr>
          <p:cNvSpPr/>
          <p:nvPr userDrawn="1"/>
        </p:nvSpPr>
        <p:spPr bwMode="white">
          <a:xfrm>
            <a:off x="507591" y="409286"/>
            <a:ext cx="5270049" cy="4732985"/>
          </a:xfrm>
          <a:prstGeom prst="snip2DiagRect">
            <a:avLst>
              <a:gd name="adj1" fmla="val 0"/>
              <a:gd name="adj2" fmla="val 10697"/>
            </a:avLst>
          </a:prstGeom>
          <a:solidFill>
            <a:schemeClr val="accent3"/>
          </a:solidFill>
          <a:ln>
            <a:noFill/>
          </a:ln>
          <a:effectLst>
            <a:outerShdw blurRad="63500" sx="102000" sy="102000" algn="ctr"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 name="Title 1"/>
          <p:cNvSpPr>
            <a:spLocks noGrp="1"/>
          </p:cNvSpPr>
          <p:nvPr>
            <p:ph type="title" hasCustomPrompt="1"/>
          </p:nvPr>
        </p:nvSpPr>
        <p:spPr>
          <a:xfrm>
            <a:off x="6930776" y="477366"/>
            <a:ext cx="4644000" cy="1341602"/>
          </a:xfrm>
        </p:spPr>
        <p:txBody>
          <a:bodyPr anchor="ctr" anchorCtr="0">
            <a:normAutofit/>
          </a:bodyPr>
          <a:lstStyle>
            <a:lvl1pPr algn="ctr">
              <a:lnSpc>
                <a:spcPct val="84000"/>
              </a:lnSpc>
              <a:defRPr sz="4800" baseline="0">
                <a:solidFill>
                  <a:schemeClr val="tx2"/>
                </a:solidFill>
              </a:defRPr>
            </a:lvl1pPr>
          </a:lstStyle>
          <a:p>
            <a:r>
              <a:rPr lang="en-US" noProof="0"/>
              <a:t>Click To Edit Master Title Style</a:t>
            </a:r>
          </a:p>
        </p:txBody>
      </p:sp>
      <p:sp>
        <p:nvSpPr>
          <p:cNvPr id="4" name="Text Placeholder 3"/>
          <p:cNvSpPr>
            <a:spLocks noGrp="1"/>
          </p:cNvSpPr>
          <p:nvPr>
            <p:ph type="body" sz="half" idx="2"/>
          </p:nvPr>
        </p:nvSpPr>
        <p:spPr>
          <a:xfrm>
            <a:off x="6930775" y="1966451"/>
            <a:ext cx="4644001" cy="4388615"/>
          </a:xfrm>
        </p:spPr>
        <p:txBody>
          <a:bodyPr/>
          <a:lstStyle>
            <a:lvl1pPr marL="285750" indent="-285750">
              <a:lnSpc>
                <a:spcPct val="100000"/>
              </a:lnSpc>
              <a:spcBef>
                <a:spcPts val="0"/>
              </a:spcBef>
              <a:spcAft>
                <a:spcPts val="0"/>
              </a:spcAft>
              <a:buFont typeface="Arial" panose="020B0604020202020204" pitchFamily="34" charset="0"/>
              <a:buChar char="•"/>
              <a:defRPr sz="18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smtClean="0"/>
              <a:t>Edit Master text styles</a:t>
            </a:r>
          </a:p>
        </p:txBody>
      </p:sp>
      <p:sp>
        <p:nvSpPr>
          <p:cNvPr id="5" name="Date Placeholder 4"/>
          <p:cNvSpPr>
            <a:spLocks noGrp="1"/>
          </p:cNvSpPr>
          <p:nvPr>
            <p:ph type="dt" sz="half" idx="10"/>
          </p:nvPr>
        </p:nvSpPr>
        <p:spPr>
          <a:xfrm>
            <a:off x="507591" y="6453386"/>
            <a:ext cx="1204572" cy="404614"/>
          </a:xfrm>
        </p:spPr>
        <p:txBody>
          <a:bodyPr/>
          <a:lstStyle>
            <a:lvl1pPr>
              <a:defRPr>
                <a:solidFill>
                  <a:schemeClr val="bg1"/>
                </a:solidFill>
              </a:defRPr>
            </a:lvl1pPr>
          </a:lstStyle>
          <a:p>
            <a:fld id="{3B77EF04-6424-4B70-94D1-FC932CBBDD9B}" type="datetimeFigureOut">
              <a:rPr lang="en-US" noProof="0" smtClean="0"/>
              <a:pPr/>
              <a:t>11/19/2025</a:t>
            </a:fld>
            <a:endParaRPr lang="en-US" noProof="0" dirty="0"/>
          </a:p>
        </p:txBody>
      </p:sp>
      <p:sp>
        <p:nvSpPr>
          <p:cNvPr id="6" name="Footer Placeholder 5"/>
          <p:cNvSpPr>
            <a:spLocks noGrp="1"/>
          </p:cNvSpPr>
          <p:nvPr>
            <p:ph type="ftr" sz="quarter" idx="11"/>
          </p:nvPr>
        </p:nvSpPr>
        <p:spPr>
          <a:xfrm>
            <a:off x="3403965" y="6453386"/>
            <a:ext cx="2373675" cy="404614"/>
          </a:xfrm>
        </p:spPr>
        <p:txBody>
          <a:bodyPr/>
          <a:lstStyle>
            <a:lvl1pPr>
              <a:defRPr>
                <a:solidFill>
                  <a:schemeClr val="bg1"/>
                </a:solidFill>
              </a:defRPr>
            </a:lvl1pPr>
          </a:lstStyle>
          <a:p>
            <a:r>
              <a:rPr lang="en-US" noProof="0" dirty="0"/>
              <a:t>Add a footer </a:t>
            </a:r>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B38049E5-7B53-4E85-8972-7D6C4BCE5BB9}" type="slidenum">
              <a:rPr lang="en-US" noProof="0" smtClean="0"/>
              <a:t>‹#›</a:t>
            </a:fld>
            <a:endParaRPr lang="en-US" noProof="0" dirty="0"/>
          </a:p>
        </p:txBody>
      </p:sp>
      <p:sp>
        <p:nvSpPr>
          <p:cNvPr id="9" name="Rectangle 8" title="Divider Bar"/>
          <p:cNvSpPr/>
          <p:nvPr/>
        </p:nvSpPr>
        <p:spPr>
          <a:xfrm>
            <a:off x="6234897" y="-376"/>
            <a:ext cx="144000" cy="687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L-Shape 11">
            <a:extLst>
              <a:ext uri="{FF2B5EF4-FFF2-40B4-BE49-F238E27FC236}">
                <a16:creationId xmlns:a16="http://schemas.microsoft.com/office/drawing/2014/main" id="{26A5AA85-E28D-4647-B000-742C83A8047D}"/>
              </a:ext>
            </a:extLst>
          </p:cNvPr>
          <p:cNvSpPr>
            <a:spLocks noChangeAspect="1"/>
          </p:cNvSpPr>
          <p:nvPr userDrawn="1"/>
        </p:nvSpPr>
        <p:spPr>
          <a:xfrm flipV="1">
            <a:off x="6845770" y="372071"/>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sp>
        <p:nvSpPr>
          <p:cNvPr id="13" name="L-Shape 12">
            <a:extLst>
              <a:ext uri="{FF2B5EF4-FFF2-40B4-BE49-F238E27FC236}">
                <a16:creationId xmlns:a16="http://schemas.microsoft.com/office/drawing/2014/main" id="{C3CD9875-0A2E-4F4D-ACB7-87DD98EED9D0}"/>
              </a:ext>
            </a:extLst>
          </p:cNvPr>
          <p:cNvSpPr>
            <a:spLocks noChangeAspect="1"/>
          </p:cNvSpPr>
          <p:nvPr userDrawn="1"/>
        </p:nvSpPr>
        <p:spPr>
          <a:xfrm flipH="1">
            <a:off x="11058438" y="5819525"/>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sp>
        <p:nvSpPr>
          <p:cNvPr id="10" name="Picture Placeholder 9">
            <a:extLst>
              <a:ext uri="{FF2B5EF4-FFF2-40B4-BE49-F238E27FC236}">
                <a16:creationId xmlns:a16="http://schemas.microsoft.com/office/drawing/2014/main" id="{3BDA3A4D-2561-4EEB-8787-E1A652565755}"/>
              </a:ext>
            </a:extLst>
          </p:cNvPr>
          <p:cNvSpPr>
            <a:spLocks noGrp="1"/>
          </p:cNvSpPr>
          <p:nvPr>
            <p:ph type="pic" sz="quarter" idx="13"/>
          </p:nvPr>
        </p:nvSpPr>
        <p:spPr>
          <a:xfrm>
            <a:off x="806245" y="668595"/>
            <a:ext cx="4646651" cy="4198373"/>
          </a:xfrm>
          <a:prstGeom prst="snip2DiagRect">
            <a:avLst>
              <a:gd name="adj1" fmla="val 0"/>
              <a:gd name="adj2" fmla="val 10300"/>
            </a:avLst>
          </a:prstGeom>
          <a:ln w="38100">
            <a:solidFill>
              <a:schemeClr val="bg1"/>
            </a:solidFill>
          </a:ln>
          <a:effectLst>
            <a:innerShdw blurRad="114300">
              <a:prstClr val="black"/>
            </a:innerShdw>
          </a:effectLst>
        </p:spPr>
        <p:txBody>
          <a:bodyPr/>
          <a:lstStyle>
            <a:lvl1pPr>
              <a:defRPr>
                <a:solidFill>
                  <a:schemeClr val="bg1"/>
                </a:solidFill>
              </a:defRPr>
            </a:lvl1pPr>
          </a:lstStyle>
          <a:p>
            <a:r>
              <a:rPr lang="en-US" noProof="0" smtClean="0"/>
              <a:t>Click icon to add picture</a:t>
            </a:r>
            <a:endParaRPr lang="en-US" noProof="0" dirty="0"/>
          </a:p>
        </p:txBody>
      </p:sp>
      <p:sp>
        <p:nvSpPr>
          <p:cNvPr id="16" name="Text Placeholder 15">
            <a:extLst>
              <a:ext uri="{FF2B5EF4-FFF2-40B4-BE49-F238E27FC236}">
                <a16:creationId xmlns:a16="http://schemas.microsoft.com/office/drawing/2014/main" id="{FBB32A6B-92AA-4208-9120-FFC166CE751C}"/>
              </a:ext>
            </a:extLst>
          </p:cNvPr>
          <p:cNvSpPr>
            <a:spLocks noGrp="1"/>
          </p:cNvSpPr>
          <p:nvPr>
            <p:ph type="body" sz="quarter" idx="14"/>
          </p:nvPr>
        </p:nvSpPr>
        <p:spPr>
          <a:xfrm>
            <a:off x="570275" y="5352418"/>
            <a:ext cx="5148000" cy="900000"/>
          </a:xfrm>
          <a:solidFill>
            <a:schemeClr val="bg2"/>
          </a:solidFill>
          <a:effectLst>
            <a:innerShdw blurRad="114300">
              <a:prstClr val="black">
                <a:alpha val="34000"/>
              </a:prstClr>
            </a:innerShdw>
          </a:effectLst>
        </p:spPr>
        <p:txBody>
          <a:bodyPr anchor="ctr" anchorCtr="0"/>
          <a:lstStyle>
            <a:lvl1pPr marL="0" indent="0" algn="ctr">
              <a:buFont typeface="Arial" panose="020B0604020202020204" pitchFamily="34" charset="0"/>
              <a:buNone/>
              <a:defRPr sz="1800">
                <a:solidFill>
                  <a:schemeClr val="accent3"/>
                </a:solidFill>
              </a:defRPr>
            </a:lvl1pPr>
            <a:lvl2pPr marL="530352" indent="0" algn="ctr">
              <a:buFont typeface="Arial" panose="020B0604020202020204" pitchFamily="34" charset="0"/>
              <a:buNone/>
              <a:defRPr sz="1800">
                <a:solidFill>
                  <a:schemeClr val="accent3"/>
                </a:solidFill>
              </a:defRPr>
            </a:lvl2pPr>
            <a:lvl3pPr marL="987552" indent="0" algn="ctr">
              <a:buFont typeface="Arial" panose="020B0604020202020204" pitchFamily="34" charset="0"/>
              <a:buNone/>
              <a:defRPr sz="1600">
                <a:solidFill>
                  <a:schemeClr val="accent3"/>
                </a:solidFill>
              </a:defRPr>
            </a:lvl3pPr>
            <a:lvl4pPr marL="1444752" indent="0" algn="ctr">
              <a:buFont typeface="Arial" panose="020B0604020202020204" pitchFamily="34" charset="0"/>
              <a:buNone/>
              <a:defRPr sz="1600">
                <a:solidFill>
                  <a:schemeClr val="accent3"/>
                </a:solidFill>
              </a:defRPr>
            </a:lvl4pPr>
            <a:lvl5pPr marL="1901952" indent="0" algn="ctr">
              <a:buFont typeface="Arial" panose="020B0604020202020204" pitchFamily="34" charset="0"/>
              <a:buNone/>
              <a:defRPr sz="1400">
                <a:solidFill>
                  <a:schemeClr val="accent3"/>
                </a:solidFill>
              </a:defRPr>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20" name="L-Shape 19">
            <a:extLst>
              <a:ext uri="{FF2B5EF4-FFF2-40B4-BE49-F238E27FC236}">
                <a16:creationId xmlns:a16="http://schemas.microsoft.com/office/drawing/2014/main" id="{CC096F9F-3AD4-4FC8-823F-DBD962E2E1C6}"/>
              </a:ext>
            </a:extLst>
          </p:cNvPr>
          <p:cNvSpPr>
            <a:spLocks noChangeAspect="1"/>
          </p:cNvSpPr>
          <p:nvPr userDrawn="1"/>
        </p:nvSpPr>
        <p:spPr>
          <a:xfrm flipH="1" flipV="1">
            <a:off x="11021316" y="361496"/>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sp>
        <p:nvSpPr>
          <p:cNvPr id="21" name="L-Shape 20">
            <a:extLst>
              <a:ext uri="{FF2B5EF4-FFF2-40B4-BE49-F238E27FC236}">
                <a16:creationId xmlns:a16="http://schemas.microsoft.com/office/drawing/2014/main" id="{9CFFEAD0-9992-49A8-A068-3357E08CD7C0}"/>
              </a:ext>
            </a:extLst>
          </p:cNvPr>
          <p:cNvSpPr>
            <a:spLocks noChangeAspect="1"/>
          </p:cNvSpPr>
          <p:nvPr userDrawn="1"/>
        </p:nvSpPr>
        <p:spPr>
          <a:xfrm>
            <a:off x="6865431" y="5819524"/>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cxnSp>
        <p:nvCxnSpPr>
          <p:cNvPr id="23" name="Straight Connector 22">
            <a:extLst>
              <a:ext uri="{FF2B5EF4-FFF2-40B4-BE49-F238E27FC236}">
                <a16:creationId xmlns:a16="http://schemas.microsoft.com/office/drawing/2014/main" id="{D470145D-417E-4648-AB08-0A7974A629E0}"/>
              </a:ext>
            </a:extLst>
          </p:cNvPr>
          <p:cNvCxnSpPr/>
          <p:nvPr userDrawn="1"/>
        </p:nvCxnSpPr>
        <p:spPr>
          <a:xfrm>
            <a:off x="7118556" y="1789472"/>
            <a:ext cx="42840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7282165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1" y="376"/>
            <a:ext cx="6234898" cy="685762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Rectangle: Diagonal Corners Snipped 10">
            <a:extLst>
              <a:ext uri="{FF2B5EF4-FFF2-40B4-BE49-F238E27FC236}">
                <a16:creationId xmlns:a16="http://schemas.microsoft.com/office/drawing/2014/main" id="{836AFDEB-3C72-49E0-9B45-DC9EFBA6587F}"/>
              </a:ext>
            </a:extLst>
          </p:cNvPr>
          <p:cNvSpPr/>
          <p:nvPr userDrawn="1"/>
        </p:nvSpPr>
        <p:spPr bwMode="white">
          <a:xfrm>
            <a:off x="507591" y="409286"/>
            <a:ext cx="5270049" cy="5945780"/>
          </a:xfrm>
          <a:prstGeom prst="snip2DiagRect">
            <a:avLst>
              <a:gd name="adj1" fmla="val 0"/>
              <a:gd name="adj2" fmla="val 10697"/>
            </a:avLst>
          </a:prstGeom>
          <a:solidFill>
            <a:schemeClr val="accent3"/>
          </a:solidFill>
          <a:ln>
            <a:noFill/>
          </a:ln>
          <a:effectLst>
            <a:outerShdw blurRad="63500" sx="102000" sy="102000" algn="ctr" rotWithShape="0">
              <a:prstClr val="black">
                <a:alpha val="40000"/>
              </a:prstClr>
            </a:outerShdw>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2" name="Title 1"/>
          <p:cNvSpPr>
            <a:spLocks noGrp="1"/>
          </p:cNvSpPr>
          <p:nvPr>
            <p:ph type="title" hasCustomPrompt="1"/>
          </p:nvPr>
        </p:nvSpPr>
        <p:spPr>
          <a:xfrm>
            <a:off x="6930776" y="477366"/>
            <a:ext cx="4644000" cy="1341602"/>
          </a:xfrm>
        </p:spPr>
        <p:txBody>
          <a:bodyPr anchor="ctr" anchorCtr="0">
            <a:normAutofit/>
          </a:bodyPr>
          <a:lstStyle>
            <a:lvl1pPr algn="ctr">
              <a:lnSpc>
                <a:spcPct val="84000"/>
              </a:lnSpc>
              <a:defRPr sz="4800" baseline="0">
                <a:solidFill>
                  <a:schemeClr val="tx2"/>
                </a:solidFill>
              </a:defRPr>
            </a:lvl1pPr>
          </a:lstStyle>
          <a:p>
            <a:r>
              <a:rPr lang="en-US" noProof="0"/>
              <a:t>Click To Edit Master Title Style</a:t>
            </a:r>
          </a:p>
        </p:txBody>
      </p:sp>
      <p:sp>
        <p:nvSpPr>
          <p:cNvPr id="4" name="Text Placeholder 3"/>
          <p:cNvSpPr>
            <a:spLocks noGrp="1"/>
          </p:cNvSpPr>
          <p:nvPr>
            <p:ph type="body" sz="half" idx="2"/>
          </p:nvPr>
        </p:nvSpPr>
        <p:spPr>
          <a:xfrm>
            <a:off x="6930775" y="1966451"/>
            <a:ext cx="4644001" cy="4388615"/>
          </a:xfrm>
        </p:spPr>
        <p:txBody>
          <a:bodyPr/>
          <a:lstStyle>
            <a:lvl1pPr marL="285750" indent="-285750">
              <a:lnSpc>
                <a:spcPct val="100000"/>
              </a:lnSpc>
              <a:spcBef>
                <a:spcPts val="0"/>
              </a:spcBef>
              <a:spcAft>
                <a:spcPts val="0"/>
              </a:spcAft>
              <a:buFont typeface="Arial" panose="020B0604020202020204" pitchFamily="34" charset="0"/>
              <a:buChar char="•"/>
              <a:defRPr sz="1800">
                <a:solidFill>
                  <a:schemeClr val="tx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noProof="0" smtClean="0"/>
              <a:t>Edit Master text styles</a:t>
            </a:r>
          </a:p>
        </p:txBody>
      </p:sp>
      <p:sp>
        <p:nvSpPr>
          <p:cNvPr id="5" name="Date Placeholder 4"/>
          <p:cNvSpPr>
            <a:spLocks noGrp="1"/>
          </p:cNvSpPr>
          <p:nvPr>
            <p:ph type="dt" sz="half" idx="10"/>
          </p:nvPr>
        </p:nvSpPr>
        <p:spPr>
          <a:xfrm>
            <a:off x="507591" y="6453386"/>
            <a:ext cx="1204572" cy="404614"/>
          </a:xfrm>
        </p:spPr>
        <p:txBody>
          <a:bodyPr/>
          <a:lstStyle>
            <a:lvl1pPr>
              <a:defRPr>
                <a:solidFill>
                  <a:schemeClr val="bg1"/>
                </a:solidFill>
              </a:defRPr>
            </a:lvl1pPr>
          </a:lstStyle>
          <a:p>
            <a:fld id="{3B77EF04-6424-4B70-94D1-FC932CBBDD9B}" type="datetimeFigureOut">
              <a:rPr lang="en-US" noProof="0" smtClean="0"/>
              <a:pPr/>
              <a:t>11/19/2025</a:t>
            </a:fld>
            <a:endParaRPr lang="en-US" noProof="0" dirty="0"/>
          </a:p>
        </p:txBody>
      </p:sp>
      <p:sp>
        <p:nvSpPr>
          <p:cNvPr id="6" name="Footer Placeholder 5"/>
          <p:cNvSpPr>
            <a:spLocks noGrp="1"/>
          </p:cNvSpPr>
          <p:nvPr>
            <p:ph type="ftr" sz="quarter" idx="11"/>
          </p:nvPr>
        </p:nvSpPr>
        <p:spPr>
          <a:xfrm>
            <a:off x="3403965" y="6453386"/>
            <a:ext cx="2373675" cy="404614"/>
          </a:xfrm>
        </p:spPr>
        <p:txBody>
          <a:bodyPr/>
          <a:lstStyle>
            <a:lvl1pPr>
              <a:defRPr>
                <a:solidFill>
                  <a:schemeClr val="bg1"/>
                </a:solidFill>
              </a:defRPr>
            </a:lvl1pPr>
          </a:lstStyle>
          <a:p>
            <a:r>
              <a:rPr lang="en-US" noProof="0" dirty="0"/>
              <a:t>Add a footer </a:t>
            </a:r>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B38049E5-7B53-4E85-8972-7D6C4BCE5BB9}" type="slidenum">
              <a:rPr lang="en-US" noProof="0" smtClean="0"/>
              <a:t>‹#›</a:t>
            </a:fld>
            <a:endParaRPr lang="en-US" noProof="0" dirty="0"/>
          </a:p>
        </p:txBody>
      </p:sp>
      <p:sp>
        <p:nvSpPr>
          <p:cNvPr id="9" name="Rectangle 8" title="Divider Bar"/>
          <p:cNvSpPr/>
          <p:nvPr/>
        </p:nvSpPr>
        <p:spPr>
          <a:xfrm>
            <a:off x="6234897" y="-376"/>
            <a:ext cx="144000" cy="687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L-Shape 11">
            <a:extLst>
              <a:ext uri="{FF2B5EF4-FFF2-40B4-BE49-F238E27FC236}">
                <a16:creationId xmlns:a16="http://schemas.microsoft.com/office/drawing/2014/main" id="{26A5AA85-E28D-4647-B000-742C83A8047D}"/>
              </a:ext>
            </a:extLst>
          </p:cNvPr>
          <p:cNvSpPr>
            <a:spLocks noChangeAspect="1"/>
          </p:cNvSpPr>
          <p:nvPr userDrawn="1"/>
        </p:nvSpPr>
        <p:spPr>
          <a:xfrm flipV="1">
            <a:off x="6845770" y="372071"/>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sp>
        <p:nvSpPr>
          <p:cNvPr id="13" name="L-Shape 12">
            <a:extLst>
              <a:ext uri="{FF2B5EF4-FFF2-40B4-BE49-F238E27FC236}">
                <a16:creationId xmlns:a16="http://schemas.microsoft.com/office/drawing/2014/main" id="{C3CD9875-0A2E-4F4D-ACB7-87DD98EED9D0}"/>
              </a:ext>
            </a:extLst>
          </p:cNvPr>
          <p:cNvSpPr>
            <a:spLocks noChangeAspect="1"/>
          </p:cNvSpPr>
          <p:nvPr userDrawn="1"/>
        </p:nvSpPr>
        <p:spPr>
          <a:xfrm flipH="1">
            <a:off x="11058438" y="5819525"/>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sp>
        <p:nvSpPr>
          <p:cNvPr id="19" name="Picture Placeholder 18">
            <a:extLst>
              <a:ext uri="{FF2B5EF4-FFF2-40B4-BE49-F238E27FC236}">
                <a16:creationId xmlns:a16="http://schemas.microsoft.com/office/drawing/2014/main" id="{D57F3340-8A42-40F0-BF5B-EEF6E3E88E6E}"/>
              </a:ext>
            </a:extLst>
          </p:cNvPr>
          <p:cNvSpPr>
            <a:spLocks noGrp="1"/>
          </p:cNvSpPr>
          <p:nvPr>
            <p:ph type="pic" idx="1"/>
          </p:nvPr>
        </p:nvSpPr>
        <p:spPr>
          <a:xfrm>
            <a:off x="806246" y="668595"/>
            <a:ext cx="4646651" cy="5383413"/>
          </a:xfrm>
          <a:custGeom>
            <a:avLst/>
            <a:gdLst>
              <a:gd name="connsiteX0" fmla="*/ 0 w 4646651"/>
              <a:gd name="connsiteY0" fmla="*/ 0 h 5383413"/>
              <a:gd name="connsiteX1" fmla="*/ 4168046 w 4646651"/>
              <a:gd name="connsiteY1" fmla="*/ 0 h 5383413"/>
              <a:gd name="connsiteX2" fmla="*/ 4646651 w 4646651"/>
              <a:gd name="connsiteY2" fmla="*/ 478605 h 5383413"/>
              <a:gd name="connsiteX3" fmla="*/ 4646651 w 4646651"/>
              <a:gd name="connsiteY3" fmla="*/ 5383413 h 5383413"/>
              <a:gd name="connsiteX4" fmla="*/ 478605 w 4646651"/>
              <a:gd name="connsiteY4" fmla="*/ 5383413 h 5383413"/>
              <a:gd name="connsiteX5" fmla="*/ 0 w 4646651"/>
              <a:gd name="connsiteY5" fmla="*/ 4904808 h 53834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46651" h="5383413">
                <a:moveTo>
                  <a:pt x="0" y="0"/>
                </a:moveTo>
                <a:lnTo>
                  <a:pt x="4168046" y="0"/>
                </a:lnTo>
                <a:lnTo>
                  <a:pt x="4646651" y="478605"/>
                </a:lnTo>
                <a:lnTo>
                  <a:pt x="4646651" y="5383413"/>
                </a:lnTo>
                <a:lnTo>
                  <a:pt x="478605" y="5383413"/>
                </a:lnTo>
                <a:lnTo>
                  <a:pt x="0" y="4904808"/>
                </a:lnTo>
                <a:close/>
              </a:path>
            </a:pathLst>
          </a:custGeom>
          <a:ln w="57150">
            <a:solidFill>
              <a:schemeClr val="bg1"/>
            </a:solidFill>
          </a:ln>
        </p:spPr>
        <p:txBody>
          <a:bodyPr wrap="square" anchor="ctr">
            <a:noAutofit/>
          </a:bodyPr>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noProof="0" smtClean="0"/>
              <a:t>Click icon to add picture</a:t>
            </a:r>
            <a:endParaRPr lang="en-US" noProof="0" dirty="0"/>
          </a:p>
        </p:txBody>
      </p:sp>
      <p:sp>
        <p:nvSpPr>
          <p:cNvPr id="20" name="L-Shape 19">
            <a:extLst>
              <a:ext uri="{FF2B5EF4-FFF2-40B4-BE49-F238E27FC236}">
                <a16:creationId xmlns:a16="http://schemas.microsoft.com/office/drawing/2014/main" id="{CC096F9F-3AD4-4FC8-823F-DBD962E2E1C6}"/>
              </a:ext>
            </a:extLst>
          </p:cNvPr>
          <p:cNvSpPr>
            <a:spLocks noChangeAspect="1"/>
          </p:cNvSpPr>
          <p:nvPr userDrawn="1"/>
        </p:nvSpPr>
        <p:spPr>
          <a:xfrm flipH="1" flipV="1">
            <a:off x="11021316" y="361496"/>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sp>
        <p:nvSpPr>
          <p:cNvPr id="21" name="L-Shape 20">
            <a:extLst>
              <a:ext uri="{FF2B5EF4-FFF2-40B4-BE49-F238E27FC236}">
                <a16:creationId xmlns:a16="http://schemas.microsoft.com/office/drawing/2014/main" id="{9CFFEAD0-9992-49A8-A068-3357E08CD7C0}"/>
              </a:ext>
            </a:extLst>
          </p:cNvPr>
          <p:cNvSpPr>
            <a:spLocks noChangeAspect="1"/>
          </p:cNvSpPr>
          <p:nvPr userDrawn="1"/>
        </p:nvSpPr>
        <p:spPr>
          <a:xfrm>
            <a:off x="6865431" y="5819524"/>
            <a:ext cx="625971" cy="614197"/>
          </a:xfrm>
          <a:prstGeom prst="corner">
            <a:avLst>
              <a:gd name="adj1" fmla="val 4470"/>
              <a:gd name="adj2" fmla="val 4823"/>
            </a:avLst>
          </a:prstGeom>
          <a:solidFill>
            <a:schemeClr val="tx2"/>
          </a:solidFill>
          <a:ln w="28575">
            <a:solidFill>
              <a:schemeClr val="tx2"/>
            </a:solidFill>
          </a:ln>
          <a:effectLst/>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solidFill>
                <a:schemeClr val="tx2"/>
              </a:solidFill>
            </a:endParaRPr>
          </a:p>
        </p:txBody>
      </p:sp>
      <p:cxnSp>
        <p:nvCxnSpPr>
          <p:cNvPr id="23" name="Straight Connector 22">
            <a:extLst>
              <a:ext uri="{FF2B5EF4-FFF2-40B4-BE49-F238E27FC236}">
                <a16:creationId xmlns:a16="http://schemas.microsoft.com/office/drawing/2014/main" id="{D470145D-417E-4648-AB08-0A7974A629E0}"/>
              </a:ext>
            </a:extLst>
          </p:cNvPr>
          <p:cNvCxnSpPr/>
          <p:nvPr userDrawn="1"/>
        </p:nvCxnSpPr>
        <p:spPr>
          <a:xfrm>
            <a:off x="7118556" y="1789472"/>
            <a:ext cx="4284000" cy="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05789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bwMode="blackWhite">
      <p:bgPr>
        <a:gradFill flip="none" rotWithShape="1">
          <a:gsLst>
            <a:gs pos="0">
              <a:schemeClr val="bg2">
                <a:lumMod val="50000"/>
              </a:schemeClr>
            </a:gs>
            <a:gs pos="33000">
              <a:schemeClr val="bg2"/>
            </a:gs>
            <a:gs pos="66000">
              <a:schemeClr val="bg2">
                <a:lumMod val="75000"/>
              </a:schemeClr>
            </a:gs>
            <a:gs pos="97000">
              <a:schemeClr val="bg2">
                <a:lumMod val="50000"/>
              </a:schemeClr>
            </a:gs>
          </a:gsLst>
          <a:lin ang="2700000" scaled="1"/>
          <a:tileRect/>
        </a:gra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765025" y="1301360"/>
            <a:ext cx="9612971" cy="2852737"/>
          </a:xfrm>
        </p:spPr>
        <p:txBody>
          <a:bodyPr anchor="b">
            <a:normAutofit/>
          </a:bodyPr>
          <a:lstStyle>
            <a:lvl1pPr algn="r">
              <a:defRPr sz="7200" cap="none" baseline="0">
                <a:solidFill>
                  <a:schemeClr val="tx1"/>
                </a:solidFill>
              </a:defRPr>
            </a:lvl1pPr>
          </a:lstStyle>
          <a:p>
            <a:r>
              <a:rPr lang="en-US" noProof="0"/>
              <a:t>Click To Edit Master Title Style</a:t>
            </a:r>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noProof="0" smtClean="0"/>
              <a:t>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3B77EF04-6424-4B70-94D1-FC932CBBDD9B}" type="datetimeFigureOut">
              <a:rPr lang="en-US" noProof="0" smtClean="0"/>
              <a:t>11/19/2025</a:t>
            </a:fld>
            <a:endParaRPr lang="en-US" noProof="0" dirty="0"/>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r>
              <a:rPr lang="en-US" noProof="0" dirty="0"/>
              <a:t>Add a footer </a:t>
            </a:r>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B38049E5-7B53-4E85-8972-7D6C4BCE5BB9}" type="slidenum">
              <a:rPr lang="en-US" noProof="0" smtClean="0"/>
              <a:t>‹#›</a:t>
            </a:fld>
            <a:endParaRPr lang="en-US" noProof="0" dirty="0"/>
          </a:p>
        </p:txBody>
      </p:sp>
      <p:sp>
        <p:nvSpPr>
          <p:cNvPr id="9" name="L-Shape 8">
            <a:extLst>
              <a:ext uri="{FF2B5EF4-FFF2-40B4-BE49-F238E27FC236}">
                <a16:creationId xmlns:a16="http://schemas.microsoft.com/office/drawing/2014/main" id="{BF5B4C6D-2825-4690-8D32-39CBF5E0F7E6}"/>
              </a:ext>
            </a:extLst>
          </p:cNvPr>
          <p:cNvSpPr/>
          <p:nvPr userDrawn="1"/>
        </p:nvSpPr>
        <p:spPr>
          <a:xfrm rot="10800000" flipV="1">
            <a:off x="8532326" y="1820272"/>
            <a:ext cx="2772000" cy="4158497"/>
          </a:xfrm>
          <a:prstGeom prst="corner">
            <a:avLst>
              <a:gd name="adj1" fmla="val 7397"/>
              <a:gd name="adj2" fmla="val 7750"/>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8" name="L-Shape 7">
            <a:extLst>
              <a:ext uri="{FF2B5EF4-FFF2-40B4-BE49-F238E27FC236}">
                <a16:creationId xmlns:a16="http://schemas.microsoft.com/office/drawing/2014/main" id="{DFD43940-6D78-4E75-BDB6-8792768BB894}"/>
              </a:ext>
            </a:extLst>
          </p:cNvPr>
          <p:cNvSpPr/>
          <p:nvPr userDrawn="1"/>
        </p:nvSpPr>
        <p:spPr>
          <a:xfrm flipH="1">
            <a:off x="8286318" y="1685652"/>
            <a:ext cx="3152309" cy="4408489"/>
          </a:xfrm>
          <a:prstGeom prst="corner">
            <a:avLst>
              <a:gd name="adj1" fmla="val 5837"/>
              <a:gd name="adj2" fmla="val 6502"/>
            </a:avLst>
          </a:prstGeom>
          <a:solidFill>
            <a:srgbClr val="EFEDE3"/>
          </a:solidFill>
          <a:ln>
            <a:solidFill>
              <a:srgbClr val="EFEDE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3159214435"/>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4800">
                <a:solidFill>
                  <a:schemeClr val="tx2"/>
                </a:solidFill>
              </a:defRPr>
            </a:lvl1pPr>
          </a:lstStyle>
          <a:p>
            <a:r>
              <a:rPr lang="en-US" noProof="0"/>
              <a:t>Click To Edit Master Title Style</a:t>
            </a:r>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5" name="Date Placeholder 4"/>
          <p:cNvSpPr>
            <a:spLocks noGrp="1"/>
          </p:cNvSpPr>
          <p:nvPr>
            <p:ph type="dt" sz="half" idx="10"/>
          </p:nvPr>
        </p:nvSpPr>
        <p:spPr/>
        <p:txBody>
          <a:bodyPr/>
          <a:lstStyle/>
          <a:p>
            <a:fld id="{3B77EF04-6424-4B70-94D1-FC932CBBDD9B}" type="datetimeFigureOut">
              <a:rPr lang="en-US" noProof="0" smtClean="0"/>
              <a:t>11/19/2025</a:t>
            </a:fld>
            <a:endParaRPr lang="en-US" noProof="0" dirty="0"/>
          </a:p>
        </p:txBody>
      </p:sp>
      <p:sp>
        <p:nvSpPr>
          <p:cNvPr id="6" name="Footer Placeholder 5"/>
          <p:cNvSpPr>
            <a:spLocks noGrp="1"/>
          </p:cNvSpPr>
          <p:nvPr>
            <p:ph type="ftr" sz="quarter" idx="11"/>
          </p:nvPr>
        </p:nvSpPr>
        <p:spPr/>
        <p:txBody>
          <a:bodyPr/>
          <a:lstStyle/>
          <a:p>
            <a:r>
              <a:rPr lang="en-US" noProof="0" dirty="0"/>
              <a:t>Add a footer </a:t>
            </a:r>
          </a:p>
        </p:txBody>
      </p:sp>
      <p:sp>
        <p:nvSpPr>
          <p:cNvPr id="7" name="Slide Number Placeholder 6"/>
          <p:cNvSpPr>
            <a:spLocks noGrp="1"/>
          </p:cNvSpPr>
          <p:nvPr>
            <p:ph type="sldNum" sz="quarter" idx="12"/>
          </p:nvPr>
        </p:nvSpPr>
        <p:spPr/>
        <p:txBody>
          <a:bodyPr/>
          <a:lstStyle/>
          <a:p>
            <a:fld id="{B38049E5-7B53-4E85-8972-7D6C4BCE5BB9}" type="slidenum">
              <a:rPr lang="en-US" noProof="0" smtClean="0"/>
              <a:t>‹#›</a:t>
            </a:fld>
            <a:endParaRPr lang="en-US" noProof="0" dirty="0"/>
          </a:p>
        </p:txBody>
      </p:sp>
    </p:spTree>
    <p:extLst>
      <p:ext uri="{BB962C8B-B14F-4D97-AF65-F5344CB8AC3E}">
        <p14:creationId xmlns:p14="http://schemas.microsoft.com/office/powerpoint/2010/main" val="29688503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371600" y="685800"/>
            <a:ext cx="9601200" cy="1485900"/>
          </a:xfrm>
        </p:spPr>
        <p:txBody>
          <a:bodyPr>
            <a:normAutofit/>
          </a:bodyPr>
          <a:lstStyle>
            <a:lvl1pPr>
              <a:defRPr sz="4800">
                <a:solidFill>
                  <a:schemeClr val="tx2"/>
                </a:solidFill>
              </a:defRPr>
            </a:lvl1pPr>
          </a:lstStyle>
          <a:p>
            <a:r>
              <a:rPr lang="en-US" noProof="0"/>
              <a:t>Click To Edit Master Title Style</a:t>
            </a:r>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noProof="0" smtClean="0"/>
              <a:t>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7" name="Date Placeholder 6"/>
          <p:cNvSpPr>
            <a:spLocks noGrp="1"/>
          </p:cNvSpPr>
          <p:nvPr>
            <p:ph type="dt" sz="half" idx="10"/>
          </p:nvPr>
        </p:nvSpPr>
        <p:spPr/>
        <p:txBody>
          <a:bodyPr/>
          <a:lstStyle/>
          <a:p>
            <a:fld id="{3B77EF04-6424-4B70-94D1-FC932CBBDD9B}" type="datetimeFigureOut">
              <a:rPr lang="en-US" noProof="0" smtClean="0"/>
              <a:t>11/19/2025</a:t>
            </a:fld>
            <a:endParaRPr lang="en-US" noProof="0" dirty="0"/>
          </a:p>
        </p:txBody>
      </p:sp>
      <p:sp>
        <p:nvSpPr>
          <p:cNvPr id="8" name="Footer Placeholder 7"/>
          <p:cNvSpPr>
            <a:spLocks noGrp="1"/>
          </p:cNvSpPr>
          <p:nvPr>
            <p:ph type="ftr" sz="quarter" idx="11"/>
          </p:nvPr>
        </p:nvSpPr>
        <p:spPr/>
        <p:txBody>
          <a:bodyPr/>
          <a:lstStyle/>
          <a:p>
            <a:r>
              <a:rPr lang="en-US" noProof="0" dirty="0"/>
              <a:t>Add a footer </a:t>
            </a:r>
          </a:p>
        </p:txBody>
      </p:sp>
      <p:sp>
        <p:nvSpPr>
          <p:cNvPr id="9" name="Slide Number Placeholder 8"/>
          <p:cNvSpPr>
            <a:spLocks noGrp="1"/>
          </p:cNvSpPr>
          <p:nvPr>
            <p:ph type="sldNum" sz="quarter" idx="12"/>
          </p:nvPr>
        </p:nvSpPr>
        <p:spPr/>
        <p:txBody>
          <a:bodyPr/>
          <a:lstStyle/>
          <a:p>
            <a:fld id="{B38049E5-7B53-4E85-8972-7D6C4BCE5BB9}" type="slidenum">
              <a:rPr lang="en-US" noProof="0" smtClean="0"/>
              <a:t>‹#›</a:t>
            </a:fld>
            <a:endParaRPr lang="en-US" noProof="0" dirty="0"/>
          </a:p>
        </p:txBody>
      </p:sp>
      <p:sp>
        <p:nvSpPr>
          <p:cNvPr id="11" name="L-Shape 10">
            <a:extLst>
              <a:ext uri="{FF2B5EF4-FFF2-40B4-BE49-F238E27FC236}">
                <a16:creationId xmlns:a16="http://schemas.microsoft.com/office/drawing/2014/main" id="{91236E78-C797-4C31-BA0C-DB193BAF6D2D}"/>
              </a:ext>
            </a:extLst>
          </p:cNvPr>
          <p:cNvSpPr/>
          <p:nvPr userDrawn="1"/>
        </p:nvSpPr>
        <p:spPr>
          <a:xfrm rot="10800000" flipV="1">
            <a:off x="8391654" y="1873024"/>
            <a:ext cx="2772000" cy="4158497"/>
          </a:xfrm>
          <a:prstGeom prst="corner">
            <a:avLst>
              <a:gd name="adj1" fmla="val 7397"/>
              <a:gd name="adj2" fmla="val 7750"/>
            </a:avLst>
          </a:prstGeom>
          <a:solidFill>
            <a:schemeClr val="accent3"/>
          </a:solidFill>
          <a:ln>
            <a:solidFill>
              <a:schemeClr val="accent3"/>
            </a:solid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
        <p:nvSpPr>
          <p:cNvPr id="10" name="L-Shape 9">
            <a:extLst>
              <a:ext uri="{FF2B5EF4-FFF2-40B4-BE49-F238E27FC236}">
                <a16:creationId xmlns:a16="http://schemas.microsoft.com/office/drawing/2014/main" id="{BFA658F0-F295-40A9-8BA8-1F6CBDFBBE09}"/>
              </a:ext>
            </a:extLst>
          </p:cNvPr>
          <p:cNvSpPr/>
          <p:nvPr userDrawn="1"/>
        </p:nvSpPr>
        <p:spPr>
          <a:xfrm flipH="1">
            <a:off x="8152968" y="1752327"/>
            <a:ext cx="3152309" cy="4408489"/>
          </a:xfrm>
          <a:prstGeom prst="corner">
            <a:avLst>
              <a:gd name="adj1" fmla="val 7085"/>
              <a:gd name="adj2" fmla="val 7750"/>
            </a:avLst>
          </a:prstGeom>
          <a:solidFill>
            <a:schemeClr val="tx2"/>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noProof="0" dirty="0"/>
          </a:p>
        </p:txBody>
      </p:sp>
    </p:spTree>
    <p:extLst>
      <p:ext uri="{BB962C8B-B14F-4D97-AF65-F5344CB8AC3E}">
        <p14:creationId xmlns:p14="http://schemas.microsoft.com/office/powerpoint/2010/main" val="27400734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4800"/>
            </a:lvl1pPr>
          </a:lstStyle>
          <a:p>
            <a:r>
              <a:rPr lang="en-US" noProof="0"/>
              <a:t>Click To Edit Master Title Style</a:t>
            </a:r>
          </a:p>
        </p:txBody>
      </p:sp>
      <p:sp>
        <p:nvSpPr>
          <p:cNvPr id="3" name="Date Placeholder 2"/>
          <p:cNvSpPr>
            <a:spLocks noGrp="1"/>
          </p:cNvSpPr>
          <p:nvPr>
            <p:ph type="dt" sz="half" idx="10"/>
          </p:nvPr>
        </p:nvSpPr>
        <p:spPr/>
        <p:txBody>
          <a:bodyPr/>
          <a:lstStyle/>
          <a:p>
            <a:fld id="{3B77EF04-6424-4B70-94D1-FC932CBBDD9B}" type="datetimeFigureOut">
              <a:rPr lang="en-US" noProof="0" smtClean="0"/>
              <a:t>11/19/2025</a:t>
            </a:fld>
            <a:endParaRPr lang="en-US" noProof="0" dirty="0"/>
          </a:p>
        </p:txBody>
      </p:sp>
      <p:sp>
        <p:nvSpPr>
          <p:cNvPr id="4" name="Footer Placeholder 3"/>
          <p:cNvSpPr>
            <a:spLocks noGrp="1"/>
          </p:cNvSpPr>
          <p:nvPr>
            <p:ph type="ftr" sz="quarter" idx="11"/>
          </p:nvPr>
        </p:nvSpPr>
        <p:spPr/>
        <p:txBody>
          <a:bodyPr/>
          <a:lstStyle/>
          <a:p>
            <a:r>
              <a:rPr lang="en-US" noProof="0" dirty="0"/>
              <a:t>Add a footer </a:t>
            </a:r>
          </a:p>
        </p:txBody>
      </p:sp>
      <p:sp>
        <p:nvSpPr>
          <p:cNvPr id="5" name="Slide Number Placeholder 4"/>
          <p:cNvSpPr>
            <a:spLocks noGrp="1"/>
          </p:cNvSpPr>
          <p:nvPr>
            <p:ph type="sldNum" sz="quarter" idx="12"/>
          </p:nvPr>
        </p:nvSpPr>
        <p:spPr/>
        <p:txBody>
          <a:bodyPr/>
          <a:lstStyle/>
          <a:p>
            <a:fld id="{B38049E5-7B53-4E85-8972-7D6C4BCE5BB9}" type="slidenum">
              <a:rPr lang="en-US" noProof="0" smtClean="0"/>
              <a:t>‹#›</a:t>
            </a:fld>
            <a:endParaRPr lang="en-US" noProof="0" dirty="0"/>
          </a:p>
        </p:txBody>
      </p:sp>
    </p:spTree>
    <p:extLst>
      <p:ext uri="{BB962C8B-B14F-4D97-AF65-F5344CB8AC3E}">
        <p14:creationId xmlns:p14="http://schemas.microsoft.com/office/powerpoint/2010/main" val="257254434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4800"/>
            </a:lvl1pPr>
          </a:lstStyle>
          <a:p>
            <a:r>
              <a:rPr lang="en-US" noProof="0"/>
              <a:t>Click To Edit Master Title Style</a:t>
            </a:r>
          </a:p>
        </p:txBody>
      </p:sp>
      <p:sp>
        <p:nvSpPr>
          <p:cNvPr id="3" name="Date Placeholder 2"/>
          <p:cNvSpPr>
            <a:spLocks noGrp="1"/>
          </p:cNvSpPr>
          <p:nvPr>
            <p:ph type="dt" sz="half" idx="10"/>
          </p:nvPr>
        </p:nvSpPr>
        <p:spPr/>
        <p:txBody>
          <a:bodyPr/>
          <a:lstStyle/>
          <a:p>
            <a:fld id="{3B77EF04-6424-4B70-94D1-FC932CBBDD9B}" type="datetimeFigureOut">
              <a:rPr lang="en-US" noProof="0" smtClean="0"/>
              <a:t>11/19/2025</a:t>
            </a:fld>
            <a:endParaRPr lang="en-US" noProof="0" dirty="0"/>
          </a:p>
        </p:txBody>
      </p:sp>
      <p:sp>
        <p:nvSpPr>
          <p:cNvPr id="4" name="Footer Placeholder 3"/>
          <p:cNvSpPr>
            <a:spLocks noGrp="1"/>
          </p:cNvSpPr>
          <p:nvPr>
            <p:ph type="ftr" sz="quarter" idx="11"/>
          </p:nvPr>
        </p:nvSpPr>
        <p:spPr/>
        <p:txBody>
          <a:bodyPr/>
          <a:lstStyle/>
          <a:p>
            <a:r>
              <a:rPr lang="en-US" noProof="0" dirty="0"/>
              <a:t>Add a footer </a:t>
            </a:r>
          </a:p>
        </p:txBody>
      </p:sp>
      <p:sp>
        <p:nvSpPr>
          <p:cNvPr id="5" name="Slide Number Placeholder 4"/>
          <p:cNvSpPr>
            <a:spLocks noGrp="1"/>
          </p:cNvSpPr>
          <p:nvPr>
            <p:ph type="sldNum" sz="quarter" idx="12"/>
          </p:nvPr>
        </p:nvSpPr>
        <p:spPr/>
        <p:txBody>
          <a:bodyPr/>
          <a:lstStyle/>
          <a:p>
            <a:fld id="{B38049E5-7B53-4E85-8972-7D6C4BCE5BB9}" type="slidenum">
              <a:rPr lang="en-US" noProof="0" smtClean="0"/>
              <a:t>‹#›</a:t>
            </a:fld>
            <a:endParaRPr lang="en-US" noProof="0" dirty="0"/>
          </a:p>
        </p:txBody>
      </p:sp>
      <p:sp>
        <p:nvSpPr>
          <p:cNvPr id="7" name="Text Placeholder 6">
            <a:extLst>
              <a:ext uri="{FF2B5EF4-FFF2-40B4-BE49-F238E27FC236}">
                <a16:creationId xmlns:a16="http://schemas.microsoft.com/office/drawing/2014/main" id="{CAFD1631-6749-4027-9415-B72D163BBD58}"/>
              </a:ext>
            </a:extLst>
          </p:cNvPr>
          <p:cNvSpPr>
            <a:spLocks noGrp="1"/>
          </p:cNvSpPr>
          <p:nvPr>
            <p:ph type="body" sz="quarter" idx="13"/>
          </p:nvPr>
        </p:nvSpPr>
        <p:spPr>
          <a:xfrm>
            <a:off x="1560471" y="2297695"/>
            <a:ext cx="9071059" cy="2767600"/>
          </a:xfrm>
        </p:spPr>
        <p:txBody>
          <a:bodyPr anchor="ctr"/>
          <a:lstStyle>
            <a:lvl1pPr marL="0" indent="0" algn="ctr">
              <a:buNone/>
              <a:defRPr sz="6000"/>
            </a:lvl1pPr>
          </a:lstStyle>
          <a:p>
            <a:pPr lvl="0"/>
            <a:r>
              <a:rPr lang="en-US" noProof="0" smtClean="0"/>
              <a:t>Edit Master text styles</a:t>
            </a:r>
          </a:p>
        </p:txBody>
      </p:sp>
    </p:spTree>
    <p:extLst>
      <p:ext uri="{BB962C8B-B14F-4D97-AF65-F5344CB8AC3E}">
        <p14:creationId xmlns:p14="http://schemas.microsoft.com/office/powerpoint/2010/main" val="22661030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B77EF04-6424-4B70-94D1-FC932CBBDD9B}" type="datetimeFigureOut">
              <a:rPr lang="en-US" noProof="0" smtClean="0"/>
              <a:t>11/19/2025</a:t>
            </a:fld>
            <a:endParaRPr lang="en-US" noProof="0" dirty="0"/>
          </a:p>
        </p:txBody>
      </p:sp>
      <p:sp>
        <p:nvSpPr>
          <p:cNvPr id="3" name="Footer Placeholder 2"/>
          <p:cNvSpPr>
            <a:spLocks noGrp="1"/>
          </p:cNvSpPr>
          <p:nvPr>
            <p:ph type="ftr" sz="quarter" idx="11"/>
          </p:nvPr>
        </p:nvSpPr>
        <p:spPr/>
        <p:txBody>
          <a:bodyPr/>
          <a:lstStyle/>
          <a:p>
            <a:r>
              <a:rPr lang="en-US" noProof="0" dirty="0"/>
              <a:t>Add a footer </a:t>
            </a:r>
          </a:p>
        </p:txBody>
      </p:sp>
      <p:sp>
        <p:nvSpPr>
          <p:cNvPr id="4" name="Slide Number Placeholder 3"/>
          <p:cNvSpPr>
            <a:spLocks noGrp="1"/>
          </p:cNvSpPr>
          <p:nvPr>
            <p:ph type="sldNum" sz="quarter" idx="12"/>
          </p:nvPr>
        </p:nvSpPr>
        <p:spPr/>
        <p:txBody>
          <a:bodyPr/>
          <a:lstStyle/>
          <a:p>
            <a:fld id="{B38049E5-7B53-4E85-8972-7D6C4BCE5BB9}" type="slidenum">
              <a:rPr lang="en-US" noProof="0" smtClean="0"/>
              <a:t>‹#›</a:t>
            </a:fld>
            <a:endParaRPr lang="en-US" noProof="0" dirty="0"/>
          </a:p>
        </p:txBody>
      </p:sp>
    </p:spTree>
    <p:extLst>
      <p:ext uri="{BB962C8B-B14F-4D97-AF65-F5344CB8AC3E}">
        <p14:creationId xmlns:p14="http://schemas.microsoft.com/office/powerpoint/2010/main" val="399014074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blackGray">
      <p:bgPr>
        <a:solidFill>
          <a:schemeClr val="bg2"/>
        </a:solidFill>
        <a:effectLst/>
      </p:bgPr>
    </p:bg>
    <p:spTree>
      <p:nvGrpSpPr>
        <p:cNvPr id="1" name=""/>
        <p:cNvGrpSpPr/>
        <p:nvPr/>
      </p:nvGrpSpPr>
      <p:grpSpPr>
        <a:xfrm>
          <a:off x="0" y="0"/>
          <a:ext cx="0" cy="0"/>
          <a:chOff x="0" y="0"/>
          <a:chExt cx="0" cy="0"/>
        </a:xfrm>
      </p:grpSpPr>
      <p:sp>
        <p:nvSpPr>
          <p:cNvPr id="8" name="Rectangle 7" title="Side bar">
            <a:extLst>
              <a:ext uri="{FF2B5EF4-FFF2-40B4-BE49-F238E27FC236}">
                <a16:creationId xmlns:a16="http://schemas.microsoft.com/office/drawing/2014/main" id="{FFA7AFEF-D97A-4A94-A884-7F95E91332B7}"/>
              </a:ext>
            </a:extLst>
          </p:cNvPr>
          <p:cNvSpPr/>
          <p:nvPr userDrawn="1"/>
        </p:nvSpPr>
        <p:spPr>
          <a:xfrm>
            <a:off x="622095" y="0"/>
            <a:ext cx="144000" cy="68760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noProof="0" smtClean="0"/>
              <a:t>Click to edit Master title style</a:t>
            </a:r>
            <a:endParaRPr lang="en-US" noProof="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Autofit/>
          </a:bodyPr>
          <a:lstStyle/>
          <a:p>
            <a:pPr lvl="0"/>
            <a:r>
              <a:rPr lang="en-US" noProof="0" smtClean="0"/>
              <a:t>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endParaRPr lang="en-US" noProof="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3B77EF04-6424-4B70-94D1-FC932CBBDD9B}" type="datetimeFigureOut">
              <a:rPr lang="en-US" noProof="0" smtClean="0"/>
              <a:t>11/19/2025</a:t>
            </a:fld>
            <a:endParaRPr lang="en-US" noProof="0" dirty="0"/>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r>
              <a:rPr lang="en-US" noProof="0" dirty="0"/>
              <a:t>Add a footer </a:t>
            </a:r>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B38049E5-7B53-4E85-8972-7D6C4BCE5BB9}" type="slidenum">
              <a:rPr lang="en-US" noProof="0" smtClean="0"/>
              <a:t>‹#›</a:t>
            </a:fld>
            <a:endParaRPr lang="en-US" noProof="0" dirty="0"/>
          </a:p>
        </p:txBody>
      </p:sp>
      <p:sp>
        <p:nvSpPr>
          <p:cNvPr id="9" name="Rectangle 8" title="Side bar"/>
          <p:cNvSpPr/>
          <p:nvPr/>
        </p:nvSpPr>
        <p:spPr>
          <a:xfrm>
            <a:off x="478095" y="376"/>
            <a:ext cx="1440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456303306"/>
      </p:ext>
    </p:extLst>
  </p:cSld>
  <p:clrMap bg1="lt1" tx1="dk1" bg2="lt2" tx2="dk2" accent1="accent1" accent2="accent2" accent3="accent3" accent4="accent4" accent5="accent5" accent6="accent6" hlink="hlink" folHlink="folHlink"/>
  <p:sldLayoutIdLst>
    <p:sldLayoutId id="2147483661" r:id="rId1"/>
    <p:sldLayoutId id="2147483670" r:id="rId2"/>
    <p:sldLayoutId id="2147483662" r:id="rId3"/>
    <p:sldLayoutId id="2147483668" r:id="rId4"/>
    <p:sldLayoutId id="2147483671" r:id="rId5"/>
    <p:sldLayoutId id="2147483669" r:id="rId6"/>
    <p:sldLayoutId id="2147483672" r:id="rId7"/>
    <p:sldLayoutId id="2147483663" r:id="rId8"/>
    <p:sldLayoutId id="2147483664" r:id="rId9"/>
    <p:sldLayoutId id="2147483665" r:id="rId10"/>
    <p:sldLayoutId id="2147483666" r:id="rId11"/>
    <p:sldLayoutId id="2147483673" r:id="rId12"/>
    <p:sldLayoutId id="2147483667" r:id="rId13"/>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42900" indent="-342900" algn="l" defTabSz="914400" rtl="0" eaLnBrk="1" latinLnBrk="0" hangingPunct="1">
        <a:lnSpc>
          <a:spcPct val="94000"/>
        </a:lnSpc>
        <a:spcBef>
          <a:spcPts val="1000"/>
        </a:spcBef>
        <a:spcAft>
          <a:spcPts val="200"/>
        </a:spcAft>
        <a:buFont typeface="Arial" panose="020B0604020202020204" pitchFamily="34" charset="0"/>
        <a:buChar char="•"/>
        <a:defRPr sz="2400" kern="1200" baseline="0">
          <a:solidFill>
            <a:schemeClr val="tx2"/>
          </a:solidFill>
          <a:latin typeface="+mn-lt"/>
          <a:ea typeface="+mn-ea"/>
          <a:cs typeface="+mn-cs"/>
        </a:defRPr>
      </a:lvl1pPr>
      <a:lvl2pPr marL="873252" indent="-342900" algn="l" defTabSz="914400" rtl="0" eaLnBrk="1" latinLnBrk="0" hangingPunct="1">
        <a:lnSpc>
          <a:spcPct val="94000"/>
        </a:lnSpc>
        <a:spcBef>
          <a:spcPts val="500"/>
        </a:spcBef>
        <a:spcAft>
          <a:spcPts val="200"/>
        </a:spcAft>
        <a:buFont typeface="Arial" panose="020B0604020202020204" pitchFamily="34" charset="0"/>
        <a:buChar char="•"/>
        <a:defRPr sz="2400" i="1" kern="1200" baseline="0">
          <a:solidFill>
            <a:schemeClr val="tx2"/>
          </a:solidFill>
          <a:latin typeface="+mn-lt"/>
          <a:ea typeface="+mn-ea"/>
          <a:cs typeface="+mn-cs"/>
        </a:defRPr>
      </a:lvl2pPr>
      <a:lvl3pPr marL="1330452" indent="-342900" algn="l" defTabSz="914400" rtl="0" eaLnBrk="1" latinLnBrk="0" hangingPunct="1">
        <a:lnSpc>
          <a:spcPct val="94000"/>
        </a:lnSpc>
        <a:spcBef>
          <a:spcPts val="500"/>
        </a:spcBef>
        <a:spcAft>
          <a:spcPts val="200"/>
        </a:spcAft>
        <a:buFont typeface="Arial" panose="020B0604020202020204" pitchFamily="34" charset="0"/>
        <a:buChar char="•"/>
        <a:defRPr sz="2000" kern="1200" baseline="0">
          <a:solidFill>
            <a:schemeClr val="tx2"/>
          </a:solidFill>
          <a:latin typeface="+mn-lt"/>
          <a:ea typeface="+mn-ea"/>
          <a:cs typeface="+mn-cs"/>
        </a:defRPr>
      </a:lvl3pPr>
      <a:lvl4pPr marL="1787652" indent="-342900" algn="l" defTabSz="914400" rtl="0" eaLnBrk="1" latinLnBrk="0" hangingPunct="1">
        <a:lnSpc>
          <a:spcPct val="94000"/>
        </a:lnSpc>
        <a:spcBef>
          <a:spcPts val="500"/>
        </a:spcBef>
        <a:spcAft>
          <a:spcPts val="200"/>
        </a:spcAft>
        <a:buFont typeface="Arial" panose="020B0604020202020204" pitchFamily="34" charset="0"/>
        <a:buChar char="•"/>
        <a:defRPr sz="2000" i="1" kern="1200" baseline="0">
          <a:solidFill>
            <a:schemeClr val="tx2"/>
          </a:solidFill>
          <a:latin typeface="+mn-lt"/>
          <a:ea typeface="+mn-ea"/>
          <a:cs typeface="+mn-cs"/>
        </a:defRPr>
      </a:lvl4pPr>
      <a:lvl5pPr marL="2187702" indent="-285750" algn="l" defTabSz="914400" rtl="0" eaLnBrk="1" latinLnBrk="0" hangingPunct="1">
        <a:lnSpc>
          <a:spcPct val="94000"/>
        </a:lnSpc>
        <a:spcBef>
          <a:spcPts val="500"/>
        </a:spcBef>
        <a:spcAft>
          <a:spcPts val="200"/>
        </a:spcAft>
        <a:buFont typeface="Arial" panose="020B0604020202020204" pitchFamily="34" charset="0"/>
        <a:buChar char="•"/>
        <a:defRPr sz="18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hyperlink" Target="https://www.mendeley.com/?utm_source=chatgpt.com" TargetMode="Externa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library.northsouth.edu/research-support/referencing-software/mendeley/" TargetMode="Externa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hyperlink" Target="https://addons.mozilla.org/en-US/firefox/addon/mendeley-web-importer/" TargetMode="External"/><Relationship Id="rId2" Type="http://schemas.openxmlformats.org/officeDocument/2006/relationships/hyperlink" Target="https://chromewebstore.google.com/detail/mendeley-web-importer/dagcmkpagjlhakfdhnbomgmjdpkdklff" TargetMode="External"/><Relationship Id="rId1" Type="http://schemas.openxmlformats.org/officeDocument/2006/relationships/slideLayout" Target="../slideLayouts/slideLayout3.xml"/><Relationship Id="rId5" Type="http://schemas.openxmlformats.org/officeDocument/2006/relationships/hyperlink" Target="https://apps.apple.com/us/app/mendeley-web-importer/id1577516695?mt=12" TargetMode="External"/><Relationship Id="rId4" Type="http://schemas.openxmlformats.org/officeDocument/2006/relationships/hyperlink" Target="https://www.mendeley.com/reference-management/web-importer"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1889FE-7B85-40C7-8441-909223A9B382}"/>
              </a:ext>
            </a:extLst>
          </p:cNvPr>
          <p:cNvSpPr>
            <a:spLocks noGrp="1"/>
          </p:cNvSpPr>
          <p:nvPr>
            <p:ph type="ctrTitle"/>
          </p:nvPr>
        </p:nvSpPr>
        <p:spPr/>
        <p:txBody>
          <a:bodyPr/>
          <a:lstStyle/>
          <a:p>
            <a:r>
              <a:rPr lang="en-US" b="1" dirty="0"/>
              <a:t>Managing References and Citations with </a:t>
            </a:r>
            <a:r>
              <a:rPr lang="en-US" b="1" dirty="0" err="1"/>
              <a:t>Mendeley</a:t>
            </a:r>
            <a:endParaRPr lang="en-US" b="1" dirty="0"/>
          </a:p>
        </p:txBody>
      </p:sp>
      <p:sp>
        <p:nvSpPr>
          <p:cNvPr id="3" name="Subtitle 2">
            <a:extLst>
              <a:ext uri="{FF2B5EF4-FFF2-40B4-BE49-F238E27FC236}">
                <a16:creationId xmlns:a16="http://schemas.microsoft.com/office/drawing/2014/main" id="{B87DC842-2DF4-46F3-AEC5-E38386DA6887}"/>
              </a:ext>
            </a:extLst>
          </p:cNvPr>
          <p:cNvSpPr>
            <a:spLocks noGrp="1"/>
          </p:cNvSpPr>
          <p:nvPr>
            <p:ph type="subTitle" idx="1"/>
          </p:nvPr>
        </p:nvSpPr>
        <p:spPr>
          <a:xfrm>
            <a:off x="1397977" y="4897053"/>
            <a:ext cx="9504485" cy="1086237"/>
          </a:xfrm>
        </p:spPr>
        <p:txBody>
          <a:bodyPr/>
          <a:lstStyle/>
          <a:p>
            <a:pPr algn="r"/>
            <a:r>
              <a:rPr lang="en-US" dirty="0"/>
              <a:t>Library Cyber &amp; Audio-Visual Section (E-Resources Browsing Area</a:t>
            </a:r>
            <a:r>
              <a:rPr lang="en-US" dirty="0" smtClean="0"/>
              <a:t>)</a:t>
            </a:r>
          </a:p>
          <a:p>
            <a:pPr algn="r"/>
            <a:r>
              <a:rPr lang="en-US" dirty="0"/>
              <a:t>Date: Thursday, </a:t>
            </a:r>
            <a:r>
              <a:rPr lang="en-US" dirty="0" smtClean="0"/>
              <a:t>November 20, </a:t>
            </a:r>
            <a:r>
              <a:rPr lang="en-US" dirty="0"/>
              <a:t>2025</a:t>
            </a: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97523" y="4451837"/>
            <a:ext cx="1236785" cy="1236785"/>
          </a:xfrm>
          <a:prstGeom prst="rect">
            <a:avLst/>
          </a:prstGeom>
        </p:spPr>
      </p:pic>
    </p:spTree>
    <p:extLst>
      <p:ext uri="{BB962C8B-B14F-4D97-AF65-F5344CB8AC3E}">
        <p14:creationId xmlns:p14="http://schemas.microsoft.com/office/powerpoint/2010/main" val="24616782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DF258-FBDF-4B27-9629-7EDE5A44E595}"/>
              </a:ext>
            </a:extLst>
          </p:cNvPr>
          <p:cNvSpPr>
            <a:spLocks noGrp="1"/>
          </p:cNvSpPr>
          <p:nvPr>
            <p:ph type="title"/>
          </p:nvPr>
        </p:nvSpPr>
        <p:spPr/>
        <p:txBody>
          <a:bodyPr/>
          <a:lstStyle/>
          <a:p>
            <a:pPr algn="ctr"/>
            <a:r>
              <a:rPr lang="en-US" sz="3600" dirty="0">
                <a:solidFill>
                  <a:schemeClr val="tx1"/>
                </a:solidFill>
              </a:rPr>
              <a:t>What is Referencing?</a:t>
            </a:r>
          </a:p>
        </p:txBody>
      </p:sp>
      <p:sp>
        <p:nvSpPr>
          <p:cNvPr id="3" name="Content Placeholder 2">
            <a:extLst>
              <a:ext uri="{FF2B5EF4-FFF2-40B4-BE49-F238E27FC236}">
                <a16:creationId xmlns:a16="http://schemas.microsoft.com/office/drawing/2014/main" id="{9276B044-A495-4FDE-B341-D8F787F3BAD4}"/>
              </a:ext>
            </a:extLst>
          </p:cNvPr>
          <p:cNvSpPr>
            <a:spLocks noGrp="1"/>
          </p:cNvSpPr>
          <p:nvPr>
            <p:ph idx="1"/>
          </p:nvPr>
        </p:nvSpPr>
        <p:spPr/>
        <p:txBody>
          <a:bodyPr/>
          <a:lstStyle/>
          <a:p>
            <a:pPr marL="0" indent="0" algn="just">
              <a:buNone/>
            </a:pPr>
            <a:endParaRPr lang="en-US" sz="1800" dirty="0" smtClean="0">
              <a:solidFill>
                <a:schemeClr val="tx1"/>
              </a:solidFill>
            </a:endParaRPr>
          </a:p>
          <a:p>
            <a:pPr marL="0" indent="0" algn="just">
              <a:buNone/>
            </a:pPr>
            <a:r>
              <a:rPr lang="en-US" sz="1800" dirty="0" smtClean="0">
                <a:solidFill>
                  <a:schemeClr val="tx1"/>
                </a:solidFill>
              </a:rPr>
              <a:t>Referencing </a:t>
            </a:r>
            <a:r>
              <a:rPr lang="en-US" sz="1800" dirty="0">
                <a:solidFill>
                  <a:schemeClr val="tx1"/>
                </a:solidFill>
              </a:rPr>
              <a:t>is the process of acknowledging the sources of information, ideas, or data that you use in your academic writing or research work. It shows where your information comes from and gives credit to the original authors</a:t>
            </a:r>
            <a:r>
              <a:rPr lang="en-US" sz="1800" dirty="0" smtClean="0">
                <a:solidFill>
                  <a:schemeClr val="tx1"/>
                </a:solidFill>
              </a:rPr>
              <a:t>.</a:t>
            </a:r>
          </a:p>
          <a:p>
            <a:pPr marL="0" indent="0" algn="just">
              <a:buNone/>
            </a:pPr>
            <a:r>
              <a:rPr lang="en-US" sz="1800" dirty="0" smtClean="0">
                <a:solidFill>
                  <a:schemeClr val="tx1"/>
                </a:solidFill>
              </a:rPr>
              <a:t>Examples:</a:t>
            </a:r>
          </a:p>
          <a:p>
            <a:r>
              <a:rPr lang="en-US" sz="1400" dirty="0">
                <a:solidFill>
                  <a:schemeClr val="tx1"/>
                </a:solidFill>
              </a:rPr>
              <a:t>Baker-Gardner, R., Kerr, P. A., Marshall, J. L., Palmer, N. A., &amp; Drysdale, D. A. (Eds.). </a:t>
            </a:r>
            <a:r>
              <a:rPr lang="en-US" sz="1400" dirty="0" smtClean="0">
                <a:solidFill>
                  <a:schemeClr val="tx1"/>
                </a:solidFill>
              </a:rPr>
              <a:t>(2024). </a:t>
            </a:r>
            <a:r>
              <a:rPr lang="en-US" sz="1400" dirty="0">
                <a:solidFill>
                  <a:schemeClr val="tx1"/>
                </a:solidFill>
              </a:rPr>
              <a:t>The Role of Academic Libraries in Academic Integrity Development in Caribbean Higher Education Institutions. In </a:t>
            </a:r>
            <a:r>
              <a:rPr lang="en-US" sz="1400" i="1" dirty="0">
                <a:solidFill>
                  <a:schemeClr val="tx1"/>
                </a:solidFill>
              </a:rPr>
              <a:t>Continuing Change, Constant Engagement: Caribbean Academic Libraries at the Forefront of Transformation</a:t>
            </a:r>
            <a:r>
              <a:rPr lang="en-US" sz="1400" dirty="0">
                <a:solidFill>
                  <a:schemeClr val="tx1"/>
                </a:solidFill>
              </a:rPr>
              <a:t> (Vol. 57, p. 0). Emerald Publishing Limited. https://doi.org/10.1108/S0065-283020250000057009</a:t>
            </a:r>
          </a:p>
          <a:p>
            <a:r>
              <a:rPr lang="en-US" sz="1400" dirty="0">
                <a:solidFill>
                  <a:schemeClr val="tx1"/>
                </a:solidFill>
              </a:rPr>
              <a:t>Fernando, Y., &amp; Li, Y. (2025). Responsible AI usage for academic integrity in China. </a:t>
            </a:r>
            <a:r>
              <a:rPr lang="en-US" sz="1400" i="1" dirty="0">
                <a:solidFill>
                  <a:schemeClr val="tx1"/>
                </a:solidFill>
              </a:rPr>
              <a:t>Foresight</a:t>
            </a:r>
            <a:r>
              <a:rPr lang="en-US" sz="1400" dirty="0">
                <a:solidFill>
                  <a:schemeClr val="tx1"/>
                </a:solidFill>
              </a:rPr>
              <a:t>. https://doi.org/10.1108/FS-05-2024-0095</a:t>
            </a:r>
          </a:p>
          <a:p>
            <a:pPr marL="0" indent="0" algn="just">
              <a:buNone/>
            </a:pPr>
            <a:endParaRPr lang="en-US" sz="1800" dirty="0">
              <a:solidFill>
                <a:schemeClr val="tx1"/>
              </a:solidFill>
            </a:endParaRPr>
          </a:p>
        </p:txBody>
      </p:sp>
    </p:spTree>
    <p:extLst>
      <p:ext uri="{BB962C8B-B14F-4D97-AF65-F5344CB8AC3E}">
        <p14:creationId xmlns:p14="http://schemas.microsoft.com/office/powerpoint/2010/main" val="2684535445"/>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a:solidFill>
                  <a:schemeClr val="tx1"/>
                </a:solidFill>
              </a:rPr>
              <a:t>Why You Need to Use References in Academic </a:t>
            </a:r>
            <a:r>
              <a:rPr lang="en-US" sz="2800" dirty="0" smtClean="0">
                <a:solidFill>
                  <a:schemeClr val="tx1"/>
                </a:solidFill>
              </a:rPr>
              <a:t>Writing?</a:t>
            </a:r>
            <a:endParaRPr lang="en-US" sz="2800" dirty="0">
              <a:solidFill>
                <a:schemeClr val="tx1"/>
              </a:solidFill>
            </a:endParaRPr>
          </a:p>
        </p:txBody>
      </p:sp>
      <p:sp>
        <p:nvSpPr>
          <p:cNvPr id="3" name="Content Placeholder 2"/>
          <p:cNvSpPr>
            <a:spLocks noGrp="1"/>
          </p:cNvSpPr>
          <p:nvPr>
            <p:ph idx="1"/>
          </p:nvPr>
        </p:nvSpPr>
        <p:spPr/>
        <p:txBody>
          <a:bodyPr/>
          <a:lstStyle/>
          <a:p>
            <a:pPr marL="0" indent="0" algn="just">
              <a:buNone/>
            </a:pPr>
            <a:r>
              <a:rPr lang="en-US" dirty="0">
                <a:solidFill>
                  <a:schemeClr val="tx1"/>
                </a:solidFill>
              </a:rPr>
              <a:t>Using references in academic writing is essential because they:</a:t>
            </a:r>
          </a:p>
          <a:p>
            <a:pPr lvl="1" algn="just"/>
            <a:r>
              <a:rPr lang="en-US" b="1" i="0" dirty="0">
                <a:solidFill>
                  <a:schemeClr val="tx1"/>
                </a:solidFill>
              </a:rPr>
              <a:t>Acknowledge sources: </a:t>
            </a:r>
            <a:r>
              <a:rPr lang="en-US" i="0" dirty="0">
                <a:solidFill>
                  <a:schemeClr val="tx1"/>
                </a:solidFill>
              </a:rPr>
              <a:t>Give proper credit to the original authors for their ideas and </a:t>
            </a:r>
            <a:r>
              <a:rPr lang="en-US" i="0" dirty="0" smtClean="0">
                <a:solidFill>
                  <a:schemeClr val="tx1"/>
                </a:solidFill>
              </a:rPr>
              <a:t>research.</a:t>
            </a:r>
          </a:p>
          <a:p>
            <a:pPr lvl="1" algn="just"/>
            <a:r>
              <a:rPr lang="en-US" b="1" i="0" dirty="0" smtClean="0">
                <a:solidFill>
                  <a:schemeClr val="tx1"/>
                </a:solidFill>
              </a:rPr>
              <a:t>Avoid </a:t>
            </a:r>
            <a:r>
              <a:rPr lang="en-US" b="1" i="0" dirty="0">
                <a:solidFill>
                  <a:schemeClr val="tx1"/>
                </a:solidFill>
              </a:rPr>
              <a:t>plagiarism: </a:t>
            </a:r>
            <a:r>
              <a:rPr lang="en-US" i="0" dirty="0">
                <a:solidFill>
                  <a:schemeClr val="tx1"/>
                </a:solidFill>
              </a:rPr>
              <a:t>Show that your work is honest and ethically </a:t>
            </a:r>
            <a:r>
              <a:rPr lang="en-US" i="0" dirty="0" smtClean="0">
                <a:solidFill>
                  <a:schemeClr val="tx1"/>
                </a:solidFill>
              </a:rPr>
              <a:t>produced.</a:t>
            </a:r>
          </a:p>
          <a:p>
            <a:pPr lvl="1" algn="just"/>
            <a:r>
              <a:rPr lang="en-US" b="1" i="0" dirty="0" smtClean="0">
                <a:solidFill>
                  <a:schemeClr val="tx1"/>
                </a:solidFill>
              </a:rPr>
              <a:t>Support </a:t>
            </a:r>
            <a:r>
              <a:rPr lang="en-US" b="1" i="0" dirty="0">
                <a:solidFill>
                  <a:schemeClr val="tx1"/>
                </a:solidFill>
              </a:rPr>
              <a:t>your arguments: </a:t>
            </a:r>
            <a:r>
              <a:rPr lang="en-US" i="0" dirty="0">
                <a:solidFill>
                  <a:schemeClr val="tx1"/>
                </a:solidFill>
              </a:rPr>
              <a:t>Strengthen your writing with evidence from reliable </a:t>
            </a:r>
            <a:r>
              <a:rPr lang="en-US" i="0" dirty="0" smtClean="0">
                <a:solidFill>
                  <a:schemeClr val="tx1"/>
                </a:solidFill>
              </a:rPr>
              <a:t>sources.</a:t>
            </a:r>
          </a:p>
          <a:p>
            <a:pPr lvl="1" algn="just"/>
            <a:r>
              <a:rPr lang="en-US" b="1" i="0" dirty="0" smtClean="0">
                <a:solidFill>
                  <a:schemeClr val="tx1"/>
                </a:solidFill>
              </a:rPr>
              <a:t>Show </a:t>
            </a:r>
            <a:r>
              <a:rPr lang="en-US" b="1" i="0" dirty="0">
                <a:solidFill>
                  <a:schemeClr val="tx1"/>
                </a:solidFill>
              </a:rPr>
              <a:t>research depth: </a:t>
            </a:r>
            <a:r>
              <a:rPr lang="en-US" i="0" dirty="0">
                <a:solidFill>
                  <a:schemeClr val="tx1"/>
                </a:solidFill>
              </a:rPr>
              <a:t>Demonstrate that you have read and understood relevant academic </a:t>
            </a:r>
            <a:r>
              <a:rPr lang="en-US" i="0" dirty="0" smtClean="0">
                <a:solidFill>
                  <a:schemeClr val="tx1"/>
                </a:solidFill>
              </a:rPr>
              <a:t>materials.</a:t>
            </a:r>
          </a:p>
          <a:p>
            <a:pPr lvl="1" algn="just"/>
            <a:r>
              <a:rPr lang="en-US" b="1" i="0" dirty="0" smtClean="0">
                <a:solidFill>
                  <a:schemeClr val="tx1"/>
                </a:solidFill>
              </a:rPr>
              <a:t>Help </a:t>
            </a:r>
            <a:r>
              <a:rPr lang="en-US" b="1" i="0" dirty="0">
                <a:solidFill>
                  <a:schemeClr val="tx1"/>
                </a:solidFill>
              </a:rPr>
              <a:t>readers verify information: </a:t>
            </a:r>
            <a:r>
              <a:rPr lang="en-US" i="0" dirty="0">
                <a:solidFill>
                  <a:schemeClr val="tx1"/>
                </a:solidFill>
              </a:rPr>
              <a:t>Allow others to locate and review the sources you used.</a:t>
            </a:r>
          </a:p>
          <a:p>
            <a:pPr marL="0" indent="0" algn="just">
              <a:buNone/>
            </a:pPr>
            <a:endParaRPr lang="en-US" dirty="0">
              <a:solidFill>
                <a:schemeClr val="tx1"/>
              </a:solidFill>
            </a:endParaRPr>
          </a:p>
        </p:txBody>
      </p:sp>
    </p:spTree>
    <p:extLst>
      <p:ext uri="{BB962C8B-B14F-4D97-AF65-F5344CB8AC3E}">
        <p14:creationId xmlns:p14="http://schemas.microsoft.com/office/powerpoint/2010/main" val="255558964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a:solidFill>
                  <a:schemeClr val="tx1"/>
                </a:solidFill>
              </a:rPr>
              <a:t>Where You Need to Add </a:t>
            </a:r>
            <a:r>
              <a:rPr lang="en-US" sz="2800" dirty="0" smtClean="0">
                <a:solidFill>
                  <a:schemeClr val="tx1"/>
                </a:solidFill>
              </a:rPr>
              <a:t>References?</a:t>
            </a:r>
            <a:endParaRPr lang="en-US" sz="2800" dirty="0">
              <a:solidFill>
                <a:schemeClr val="tx1"/>
              </a:solidFill>
            </a:endParaRPr>
          </a:p>
        </p:txBody>
      </p:sp>
      <p:sp>
        <p:nvSpPr>
          <p:cNvPr id="3" name="Content Placeholder 2"/>
          <p:cNvSpPr>
            <a:spLocks noGrp="1"/>
          </p:cNvSpPr>
          <p:nvPr>
            <p:ph idx="1"/>
          </p:nvPr>
        </p:nvSpPr>
        <p:spPr/>
        <p:txBody>
          <a:bodyPr/>
          <a:lstStyle/>
          <a:p>
            <a:pPr marL="0" indent="0" algn="just">
              <a:buNone/>
            </a:pPr>
            <a:endParaRPr lang="en-US" sz="1800" dirty="0" smtClean="0">
              <a:solidFill>
                <a:schemeClr val="tx1"/>
              </a:solidFill>
            </a:endParaRPr>
          </a:p>
          <a:p>
            <a:pPr marL="0" indent="0" algn="just">
              <a:buNone/>
            </a:pPr>
            <a:r>
              <a:rPr lang="en-US" sz="1800" dirty="0" smtClean="0">
                <a:solidFill>
                  <a:schemeClr val="tx1"/>
                </a:solidFill>
              </a:rPr>
              <a:t>You </a:t>
            </a:r>
            <a:r>
              <a:rPr lang="en-US" sz="1800" dirty="0">
                <a:solidFill>
                  <a:schemeClr val="tx1"/>
                </a:solidFill>
              </a:rPr>
              <a:t>should add </a:t>
            </a:r>
            <a:r>
              <a:rPr lang="en-US" sz="1800" b="1" dirty="0">
                <a:solidFill>
                  <a:schemeClr val="tx1"/>
                </a:solidFill>
              </a:rPr>
              <a:t>references</a:t>
            </a:r>
            <a:r>
              <a:rPr lang="en-US" sz="1800" dirty="0">
                <a:solidFill>
                  <a:schemeClr val="tx1"/>
                </a:solidFill>
              </a:rPr>
              <a:t> in your academic writing whenever you use information that comes from another source. This includes:</a:t>
            </a:r>
          </a:p>
          <a:p>
            <a:pPr algn="just"/>
            <a:r>
              <a:rPr lang="en-US" sz="1800" b="1" dirty="0">
                <a:solidFill>
                  <a:schemeClr val="tx1"/>
                </a:solidFill>
              </a:rPr>
              <a:t>Quoting:</a:t>
            </a:r>
            <a:r>
              <a:rPr lang="en-US" sz="1800" dirty="0">
                <a:solidFill>
                  <a:schemeClr val="tx1"/>
                </a:solidFill>
              </a:rPr>
              <a:t> When you use someone else’s exact words.</a:t>
            </a:r>
          </a:p>
          <a:p>
            <a:pPr algn="just"/>
            <a:r>
              <a:rPr lang="en-US" sz="1800" b="1" dirty="0">
                <a:solidFill>
                  <a:schemeClr val="tx1"/>
                </a:solidFill>
              </a:rPr>
              <a:t>Paraphrasing:</a:t>
            </a:r>
            <a:r>
              <a:rPr lang="en-US" sz="1800" dirty="0">
                <a:solidFill>
                  <a:schemeClr val="tx1"/>
                </a:solidFill>
              </a:rPr>
              <a:t> When you rephrase another author’s ideas in your own words.</a:t>
            </a:r>
          </a:p>
          <a:p>
            <a:pPr algn="just"/>
            <a:r>
              <a:rPr lang="en-US" sz="1800" b="1" dirty="0">
                <a:solidFill>
                  <a:schemeClr val="tx1"/>
                </a:solidFill>
              </a:rPr>
              <a:t>Summarizing:</a:t>
            </a:r>
            <a:r>
              <a:rPr lang="en-US" sz="1800" dirty="0">
                <a:solidFill>
                  <a:schemeClr val="tx1"/>
                </a:solidFill>
              </a:rPr>
              <a:t> When you condense another writer’s main points.</a:t>
            </a:r>
          </a:p>
          <a:p>
            <a:pPr algn="just"/>
            <a:r>
              <a:rPr lang="en-US" sz="1800" b="1" dirty="0">
                <a:solidFill>
                  <a:schemeClr val="tx1"/>
                </a:solidFill>
              </a:rPr>
              <a:t>Using data or statistics:</a:t>
            </a:r>
            <a:r>
              <a:rPr lang="en-US" sz="1800" dirty="0">
                <a:solidFill>
                  <a:schemeClr val="tx1"/>
                </a:solidFill>
              </a:rPr>
              <a:t> When you include research findings, figures, or survey results.</a:t>
            </a:r>
          </a:p>
          <a:p>
            <a:pPr algn="just"/>
            <a:r>
              <a:rPr lang="en-US" sz="1800" b="1" dirty="0">
                <a:solidFill>
                  <a:schemeClr val="tx1"/>
                </a:solidFill>
              </a:rPr>
              <a:t>Using theories or models:</a:t>
            </a:r>
            <a:r>
              <a:rPr lang="en-US" sz="1800" dirty="0">
                <a:solidFill>
                  <a:schemeClr val="tx1"/>
                </a:solidFill>
              </a:rPr>
              <a:t> When your work is based on established academic concepts.</a:t>
            </a:r>
          </a:p>
          <a:p>
            <a:pPr marL="0" indent="0" algn="just">
              <a:buNone/>
            </a:pPr>
            <a:endParaRPr lang="en-US" dirty="0">
              <a:solidFill>
                <a:schemeClr val="tx1"/>
              </a:solidFill>
            </a:endParaRPr>
          </a:p>
        </p:txBody>
      </p:sp>
    </p:spTree>
    <p:extLst>
      <p:ext uri="{BB962C8B-B14F-4D97-AF65-F5344CB8AC3E}">
        <p14:creationId xmlns:p14="http://schemas.microsoft.com/office/powerpoint/2010/main" val="251707108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a:solidFill>
                  <a:schemeClr val="tx1"/>
                </a:solidFill>
              </a:rPr>
              <a:t>Parts of Referencing</a:t>
            </a:r>
          </a:p>
        </p:txBody>
      </p:sp>
      <p:sp>
        <p:nvSpPr>
          <p:cNvPr id="3" name="Content Placeholder 2"/>
          <p:cNvSpPr>
            <a:spLocks noGrp="1"/>
          </p:cNvSpPr>
          <p:nvPr>
            <p:ph idx="1"/>
          </p:nvPr>
        </p:nvSpPr>
        <p:spPr/>
        <p:txBody>
          <a:bodyPr/>
          <a:lstStyle/>
          <a:p>
            <a:pPr marL="0" indent="0" algn="just">
              <a:buNone/>
            </a:pPr>
            <a:endParaRPr lang="en-US" sz="1600" dirty="0" smtClean="0">
              <a:solidFill>
                <a:schemeClr val="tx1"/>
              </a:solidFill>
            </a:endParaRPr>
          </a:p>
          <a:p>
            <a:pPr marL="0" indent="0" algn="just">
              <a:buNone/>
            </a:pPr>
            <a:r>
              <a:rPr lang="en-US" sz="1600" dirty="0" smtClean="0">
                <a:solidFill>
                  <a:schemeClr val="tx1"/>
                </a:solidFill>
              </a:rPr>
              <a:t>A </a:t>
            </a:r>
            <a:r>
              <a:rPr lang="en-US" sz="1600" dirty="0">
                <a:solidFill>
                  <a:schemeClr val="tx1"/>
                </a:solidFill>
              </a:rPr>
              <a:t>complete reference usually has </a:t>
            </a:r>
            <a:r>
              <a:rPr lang="en-US" sz="1600" b="1" dirty="0">
                <a:solidFill>
                  <a:schemeClr val="tx1"/>
                </a:solidFill>
              </a:rPr>
              <a:t>three main </a:t>
            </a:r>
            <a:r>
              <a:rPr lang="en-US" sz="1600" b="1" dirty="0" smtClean="0">
                <a:solidFill>
                  <a:schemeClr val="tx1"/>
                </a:solidFill>
              </a:rPr>
              <a:t>parts</a:t>
            </a:r>
            <a:r>
              <a:rPr lang="en-US" sz="1600" dirty="0" smtClean="0">
                <a:solidFill>
                  <a:schemeClr val="tx1"/>
                </a:solidFill>
              </a:rPr>
              <a:t>:</a:t>
            </a:r>
          </a:p>
          <a:p>
            <a:r>
              <a:rPr lang="en-US" sz="1600" b="1" dirty="0" smtClean="0">
                <a:solidFill>
                  <a:schemeClr val="tx1"/>
                </a:solidFill>
              </a:rPr>
              <a:t>Author</a:t>
            </a:r>
            <a:r>
              <a:rPr lang="en-US" sz="1600" dirty="0" smtClean="0">
                <a:solidFill>
                  <a:schemeClr val="tx1"/>
                </a:solidFill>
              </a:rPr>
              <a:t> </a:t>
            </a:r>
            <a:r>
              <a:rPr lang="en-US" sz="1600" dirty="0">
                <a:solidFill>
                  <a:schemeClr val="tx1"/>
                </a:solidFill>
              </a:rPr>
              <a:t>– The person or organization responsible for the work.</a:t>
            </a:r>
            <a:br>
              <a:rPr lang="en-US" sz="1600" dirty="0">
                <a:solidFill>
                  <a:schemeClr val="tx1"/>
                </a:solidFill>
              </a:rPr>
            </a:br>
            <a:r>
              <a:rPr lang="en-US" sz="1600" i="1" dirty="0">
                <a:solidFill>
                  <a:schemeClr val="tx1"/>
                </a:solidFill>
              </a:rPr>
              <a:t>Example:</a:t>
            </a:r>
            <a:r>
              <a:rPr lang="en-US" sz="1600" dirty="0">
                <a:solidFill>
                  <a:schemeClr val="tx1"/>
                </a:solidFill>
              </a:rPr>
              <a:t> Smith, J.</a:t>
            </a:r>
          </a:p>
          <a:p>
            <a:r>
              <a:rPr lang="en-US" sz="1600" b="1" dirty="0">
                <a:solidFill>
                  <a:schemeClr val="tx1"/>
                </a:solidFill>
              </a:rPr>
              <a:t>Date</a:t>
            </a:r>
            <a:r>
              <a:rPr lang="en-US" sz="1600" dirty="0">
                <a:solidFill>
                  <a:schemeClr val="tx1"/>
                </a:solidFill>
              </a:rPr>
              <a:t> – The year (and sometimes month/day) when the work was published.</a:t>
            </a:r>
            <a:br>
              <a:rPr lang="en-US" sz="1600" dirty="0">
                <a:solidFill>
                  <a:schemeClr val="tx1"/>
                </a:solidFill>
              </a:rPr>
            </a:br>
            <a:r>
              <a:rPr lang="en-US" sz="1600" i="1" dirty="0">
                <a:solidFill>
                  <a:schemeClr val="tx1"/>
                </a:solidFill>
              </a:rPr>
              <a:t>Example:</a:t>
            </a:r>
            <a:r>
              <a:rPr lang="en-US" sz="1600" dirty="0">
                <a:solidFill>
                  <a:schemeClr val="tx1"/>
                </a:solidFill>
              </a:rPr>
              <a:t> (2022).</a:t>
            </a:r>
          </a:p>
          <a:p>
            <a:r>
              <a:rPr lang="en-US" sz="1600" b="1" dirty="0">
                <a:solidFill>
                  <a:schemeClr val="tx1"/>
                </a:solidFill>
              </a:rPr>
              <a:t>Title and Source</a:t>
            </a:r>
            <a:r>
              <a:rPr lang="en-US" sz="1600" dirty="0">
                <a:solidFill>
                  <a:schemeClr val="tx1"/>
                </a:solidFill>
              </a:rPr>
              <a:t> – The title of the work and where it can be found (e.g., journal name, book title, publisher, or website).</a:t>
            </a:r>
            <a:br>
              <a:rPr lang="en-US" sz="1600" dirty="0">
                <a:solidFill>
                  <a:schemeClr val="tx1"/>
                </a:solidFill>
              </a:rPr>
            </a:br>
            <a:r>
              <a:rPr lang="en-US" sz="1600" i="1" dirty="0">
                <a:solidFill>
                  <a:schemeClr val="tx1"/>
                </a:solidFill>
              </a:rPr>
              <a:t>Example:</a:t>
            </a:r>
            <a:r>
              <a:rPr lang="en-US" sz="1600" dirty="0">
                <a:solidFill>
                  <a:schemeClr val="tx1"/>
                </a:solidFill>
              </a:rPr>
              <a:t> </a:t>
            </a:r>
            <a:r>
              <a:rPr lang="en-US" sz="1600" i="1" dirty="0">
                <a:solidFill>
                  <a:schemeClr val="tx1"/>
                </a:solidFill>
              </a:rPr>
              <a:t>Library Management in the Digital Age.</a:t>
            </a:r>
            <a:r>
              <a:rPr lang="en-US" sz="1600" dirty="0">
                <a:solidFill>
                  <a:schemeClr val="tx1"/>
                </a:solidFill>
              </a:rPr>
              <a:t> Springer.</a:t>
            </a:r>
          </a:p>
          <a:p>
            <a:r>
              <a:rPr lang="en-US" sz="1600" i="1" dirty="0" smtClean="0">
                <a:solidFill>
                  <a:schemeClr val="tx1"/>
                </a:solidFill>
              </a:rPr>
              <a:t>Full </a:t>
            </a:r>
            <a:r>
              <a:rPr lang="en-US" sz="1600" i="1" dirty="0">
                <a:solidFill>
                  <a:schemeClr val="tx1"/>
                </a:solidFill>
              </a:rPr>
              <a:t>Example:</a:t>
            </a:r>
            <a:r>
              <a:rPr lang="en-US" sz="1600" dirty="0">
                <a:solidFill>
                  <a:schemeClr val="tx1"/>
                </a:solidFill>
              </a:rPr>
              <a:t/>
            </a:r>
            <a:br>
              <a:rPr lang="en-US" sz="1600" dirty="0">
                <a:solidFill>
                  <a:schemeClr val="tx1"/>
                </a:solidFill>
              </a:rPr>
            </a:br>
            <a:r>
              <a:rPr lang="en-US" sz="1600" dirty="0">
                <a:solidFill>
                  <a:schemeClr val="tx1"/>
                </a:solidFill>
              </a:rPr>
              <a:t>Smith, J. (2022). </a:t>
            </a:r>
            <a:r>
              <a:rPr lang="en-US" sz="1600" i="1" dirty="0">
                <a:solidFill>
                  <a:schemeClr val="tx1"/>
                </a:solidFill>
              </a:rPr>
              <a:t>Library Management in the Digital Age.</a:t>
            </a:r>
            <a:r>
              <a:rPr lang="en-US" sz="1600" dirty="0">
                <a:solidFill>
                  <a:schemeClr val="tx1"/>
                </a:solidFill>
              </a:rPr>
              <a:t> Springer.</a:t>
            </a:r>
          </a:p>
          <a:p>
            <a:pPr marL="0" indent="0" algn="just">
              <a:buNone/>
            </a:pPr>
            <a:endParaRPr lang="en-US" sz="1600" dirty="0">
              <a:solidFill>
                <a:schemeClr val="tx1"/>
              </a:solidFill>
            </a:endParaRPr>
          </a:p>
        </p:txBody>
      </p:sp>
    </p:spTree>
    <p:extLst>
      <p:ext uri="{BB962C8B-B14F-4D97-AF65-F5344CB8AC3E}">
        <p14:creationId xmlns:p14="http://schemas.microsoft.com/office/powerpoint/2010/main" val="33218575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371600" y="1099038"/>
            <a:ext cx="9838592" cy="4768362"/>
          </a:xfrm>
        </p:spPr>
        <p:txBody>
          <a:bodyPr/>
          <a:lstStyle/>
          <a:p>
            <a:pPr marL="0" indent="0">
              <a:buNone/>
            </a:pPr>
            <a:r>
              <a:rPr lang="en-US" sz="1600" dirty="0">
                <a:solidFill>
                  <a:schemeClr val="tx1"/>
                </a:solidFill>
              </a:rPr>
              <a:t> </a:t>
            </a:r>
          </a:p>
          <a:p>
            <a:pPr marL="0" indent="0">
              <a:buNone/>
            </a:pPr>
            <a:r>
              <a:rPr lang="en-US" sz="1600" dirty="0">
                <a:solidFill>
                  <a:schemeClr val="tx1"/>
                </a:solidFill>
              </a:rPr>
              <a:t>Hu, Q., Xu, Q., Wu, J., &amp; Zhang, L. </a:t>
            </a:r>
            <a:r>
              <a:rPr lang="en-US" sz="1600" dirty="0">
                <a:solidFill>
                  <a:schemeClr val="accent1">
                    <a:lumMod val="75000"/>
                  </a:schemeClr>
                </a:solidFill>
              </a:rPr>
              <a:t>(2025). </a:t>
            </a:r>
            <a:r>
              <a:rPr lang="en-US" sz="1600" dirty="0">
                <a:solidFill>
                  <a:schemeClr val="tx1"/>
                </a:solidFill>
              </a:rPr>
              <a:t>Neural network prediction model of digital marketing under the green development mode of enterprises. </a:t>
            </a:r>
            <a:r>
              <a:rPr lang="en-US" sz="1600" i="1" dirty="0">
                <a:solidFill>
                  <a:schemeClr val="accent1">
                    <a:lumMod val="75000"/>
                  </a:schemeClr>
                </a:solidFill>
              </a:rPr>
              <a:t>Discover Computing</a:t>
            </a:r>
            <a:r>
              <a:rPr lang="en-US" sz="1600" dirty="0">
                <a:solidFill>
                  <a:schemeClr val="tx1"/>
                </a:solidFill>
              </a:rPr>
              <a:t>, </a:t>
            </a:r>
            <a:r>
              <a:rPr lang="en-US" sz="1600" i="1" dirty="0">
                <a:solidFill>
                  <a:schemeClr val="tx1"/>
                </a:solidFill>
              </a:rPr>
              <a:t>28</a:t>
            </a:r>
            <a:r>
              <a:rPr lang="en-US" sz="1600" dirty="0">
                <a:solidFill>
                  <a:schemeClr val="tx1"/>
                </a:solidFill>
              </a:rPr>
              <a:t>(1), 86. </a:t>
            </a:r>
            <a:r>
              <a:rPr lang="en-US" sz="1600" dirty="0">
                <a:solidFill>
                  <a:schemeClr val="accent1">
                    <a:lumMod val="75000"/>
                  </a:schemeClr>
                </a:solidFill>
              </a:rPr>
              <a:t>https://doi.org/10.1007/s10791-025-09568-4</a:t>
            </a:r>
          </a:p>
          <a:p>
            <a:pPr marL="0" indent="0">
              <a:buNone/>
            </a:pPr>
            <a:r>
              <a:rPr lang="en-US" sz="1600" dirty="0">
                <a:solidFill>
                  <a:schemeClr val="tx1"/>
                </a:solidFill>
              </a:rPr>
              <a:t> </a:t>
            </a:r>
          </a:p>
          <a:p>
            <a:pPr marL="0" indent="0">
              <a:buNone/>
            </a:pPr>
            <a:r>
              <a:rPr lang="en-US" sz="1600" dirty="0">
                <a:solidFill>
                  <a:schemeClr val="tx1"/>
                </a:solidFill>
              </a:rPr>
              <a:t> </a:t>
            </a:r>
          </a:p>
          <a:p>
            <a:pPr marL="0" indent="0">
              <a:buNone/>
            </a:pPr>
            <a:r>
              <a:rPr lang="en-US" sz="1600" dirty="0">
                <a:solidFill>
                  <a:schemeClr val="tx1"/>
                </a:solidFill>
              </a:rPr>
              <a:t> </a:t>
            </a:r>
            <a:endParaRPr lang="en-US" sz="1600" dirty="0" smtClean="0">
              <a:solidFill>
                <a:schemeClr val="tx1"/>
              </a:solidFill>
            </a:endParaRPr>
          </a:p>
          <a:p>
            <a:pPr marL="0" indent="0">
              <a:buNone/>
            </a:pPr>
            <a:endParaRPr lang="en-US" sz="1600" dirty="0">
              <a:solidFill>
                <a:schemeClr val="tx1"/>
              </a:solidFill>
            </a:endParaRPr>
          </a:p>
          <a:p>
            <a:pPr marL="0" indent="0">
              <a:buNone/>
            </a:pPr>
            <a:r>
              <a:rPr lang="en-US" sz="1600" dirty="0">
                <a:solidFill>
                  <a:schemeClr val="tx1"/>
                </a:solidFill>
              </a:rPr>
              <a:t> </a:t>
            </a:r>
          </a:p>
          <a:p>
            <a:pPr marL="0" indent="0">
              <a:buNone/>
            </a:pPr>
            <a:r>
              <a:rPr lang="en-US" sz="1600" dirty="0">
                <a:solidFill>
                  <a:schemeClr val="tx1"/>
                </a:solidFill>
              </a:rPr>
              <a:t>Kotler, P., &amp; Armstrong, G. M. </a:t>
            </a:r>
            <a:r>
              <a:rPr lang="en-US" sz="1600" dirty="0">
                <a:solidFill>
                  <a:schemeClr val="accent1">
                    <a:lumMod val="75000"/>
                  </a:schemeClr>
                </a:solidFill>
              </a:rPr>
              <a:t>(2010). </a:t>
            </a:r>
            <a:r>
              <a:rPr lang="en-US" sz="1600" i="1" dirty="0">
                <a:solidFill>
                  <a:schemeClr val="tx1"/>
                </a:solidFill>
              </a:rPr>
              <a:t>Principles of Marketing</a:t>
            </a:r>
            <a:r>
              <a:rPr lang="en-US" sz="1600" dirty="0">
                <a:solidFill>
                  <a:schemeClr val="accent1">
                    <a:lumMod val="75000"/>
                  </a:schemeClr>
                </a:solidFill>
              </a:rPr>
              <a:t>. Pearson Education India.</a:t>
            </a:r>
          </a:p>
          <a:p>
            <a:pPr marL="0" indent="0">
              <a:buNone/>
            </a:pPr>
            <a:endParaRPr lang="en-US" sz="1600" dirty="0">
              <a:solidFill>
                <a:schemeClr val="tx1"/>
              </a:solidFill>
            </a:endParaRPr>
          </a:p>
        </p:txBody>
      </p:sp>
      <p:sp>
        <p:nvSpPr>
          <p:cNvPr id="4" name="Rectangular Callout 3"/>
          <p:cNvSpPr/>
          <p:nvPr/>
        </p:nvSpPr>
        <p:spPr>
          <a:xfrm>
            <a:off x="1521069" y="606669"/>
            <a:ext cx="1538654" cy="738554"/>
          </a:xfrm>
          <a:prstGeom prst="wedgeRectCallou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Author</a:t>
            </a:r>
            <a:endParaRPr lang="en-US" dirty="0"/>
          </a:p>
        </p:txBody>
      </p:sp>
      <p:sp>
        <p:nvSpPr>
          <p:cNvPr id="5" name="Rectangular Callout 4"/>
          <p:cNvSpPr/>
          <p:nvPr/>
        </p:nvSpPr>
        <p:spPr>
          <a:xfrm>
            <a:off x="4381500" y="606669"/>
            <a:ext cx="1538654" cy="738554"/>
          </a:xfrm>
          <a:prstGeom prst="wedgeRectCallou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Publication Year</a:t>
            </a:r>
            <a:endParaRPr lang="en-US" dirty="0"/>
          </a:p>
        </p:txBody>
      </p:sp>
      <p:sp>
        <p:nvSpPr>
          <p:cNvPr id="6" name="Rectangular Callout 5"/>
          <p:cNvSpPr/>
          <p:nvPr/>
        </p:nvSpPr>
        <p:spPr>
          <a:xfrm>
            <a:off x="7391400" y="606669"/>
            <a:ext cx="1538654" cy="738554"/>
          </a:xfrm>
          <a:prstGeom prst="wedgeRectCallou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Publication Title</a:t>
            </a:r>
            <a:endParaRPr lang="en-US" dirty="0"/>
          </a:p>
        </p:txBody>
      </p:sp>
      <p:sp>
        <p:nvSpPr>
          <p:cNvPr id="7" name="Up Arrow Callout 6"/>
          <p:cNvSpPr/>
          <p:nvPr/>
        </p:nvSpPr>
        <p:spPr>
          <a:xfrm>
            <a:off x="4807927" y="1969477"/>
            <a:ext cx="1812681" cy="896815"/>
          </a:xfrm>
          <a:prstGeom prst="upArrowCallou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Journal</a:t>
            </a:r>
            <a:endParaRPr lang="en-US" dirty="0"/>
          </a:p>
        </p:txBody>
      </p:sp>
      <p:sp>
        <p:nvSpPr>
          <p:cNvPr id="8" name="Up Arrow Callout 7"/>
          <p:cNvSpPr/>
          <p:nvPr/>
        </p:nvSpPr>
        <p:spPr>
          <a:xfrm>
            <a:off x="6663836" y="1969476"/>
            <a:ext cx="1812681" cy="896816"/>
          </a:xfrm>
          <a:prstGeom prst="upArrowCallou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Vol, Issue, Number</a:t>
            </a:r>
            <a:endParaRPr lang="en-US" dirty="0"/>
          </a:p>
        </p:txBody>
      </p:sp>
      <p:sp>
        <p:nvSpPr>
          <p:cNvPr id="9" name="Up Arrow Callout 8"/>
          <p:cNvSpPr/>
          <p:nvPr/>
        </p:nvSpPr>
        <p:spPr>
          <a:xfrm>
            <a:off x="8838467" y="1969476"/>
            <a:ext cx="1812681" cy="896816"/>
          </a:xfrm>
          <a:prstGeom prst="upArrowCallou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Source</a:t>
            </a:r>
            <a:endParaRPr lang="en-US" dirty="0"/>
          </a:p>
        </p:txBody>
      </p:sp>
      <p:sp>
        <p:nvSpPr>
          <p:cNvPr id="10" name="Rectangular Callout 9"/>
          <p:cNvSpPr/>
          <p:nvPr/>
        </p:nvSpPr>
        <p:spPr>
          <a:xfrm>
            <a:off x="1946031" y="3379177"/>
            <a:ext cx="1538654" cy="738554"/>
          </a:xfrm>
          <a:prstGeom prst="wedgeRectCallou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Author</a:t>
            </a:r>
            <a:endParaRPr lang="en-US" dirty="0"/>
          </a:p>
        </p:txBody>
      </p:sp>
      <p:sp>
        <p:nvSpPr>
          <p:cNvPr id="11" name="Rectangular Callout 10"/>
          <p:cNvSpPr/>
          <p:nvPr/>
        </p:nvSpPr>
        <p:spPr>
          <a:xfrm>
            <a:off x="3804139" y="3379177"/>
            <a:ext cx="1538654" cy="738554"/>
          </a:xfrm>
          <a:prstGeom prst="wedgeRectCallou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Publication Year</a:t>
            </a:r>
            <a:endParaRPr lang="en-US" dirty="0"/>
          </a:p>
        </p:txBody>
      </p:sp>
      <p:sp>
        <p:nvSpPr>
          <p:cNvPr id="12" name="Rectangular Callout 11"/>
          <p:cNvSpPr/>
          <p:nvPr/>
        </p:nvSpPr>
        <p:spPr>
          <a:xfrm>
            <a:off x="5421924" y="3367453"/>
            <a:ext cx="1538654" cy="738554"/>
          </a:xfrm>
          <a:prstGeom prst="wedgeRectCallou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Book Title</a:t>
            </a:r>
            <a:endParaRPr lang="en-US" dirty="0"/>
          </a:p>
        </p:txBody>
      </p:sp>
      <p:sp>
        <p:nvSpPr>
          <p:cNvPr id="13" name="Rectangular Callout 12"/>
          <p:cNvSpPr/>
          <p:nvPr/>
        </p:nvSpPr>
        <p:spPr>
          <a:xfrm>
            <a:off x="7391400" y="3379177"/>
            <a:ext cx="1538654" cy="738554"/>
          </a:xfrm>
          <a:prstGeom prst="wedgeRectCallou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dirty="0" smtClean="0"/>
              <a:t>Publisher</a:t>
            </a:r>
            <a:endParaRPr lang="en-US" dirty="0"/>
          </a:p>
        </p:txBody>
      </p:sp>
    </p:spTree>
    <p:extLst>
      <p:ext uri="{BB962C8B-B14F-4D97-AF65-F5344CB8AC3E}">
        <p14:creationId xmlns:p14="http://schemas.microsoft.com/office/powerpoint/2010/main" val="1279595007"/>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406770" y="216877"/>
            <a:ext cx="9718430" cy="6297246"/>
          </a:xfrm>
          <a:prstGeom prst="rect">
            <a:avLst/>
          </a:prstGeom>
        </p:spPr>
      </p:pic>
    </p:spTree>
    <p:extLst>
      <p:ext uri="{BB962C8B-B14F-4D97-AF65-F5344CB8AC3E}">
        <p14:creationId xmlns:p14="http://schemas.microsoft.com/office/powerpoint/2010/main" val="30352741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smtClean="0"/>
              <a:t>In-text citation (Example)</a:t>
            </a:r>
            <a:endParaRPr lang="en-US" sz="28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543632" y="1484313"/>
            <a:ext cx="9257136" cy="4758225"/>
          </a:xfrm>
        </p:spPr>
      </p:pic>
    </p:spTree>
    <p:extLst>
      <p:ext uri="{BB962C8B-B14F-4D97-AF65-F5344CB8AC3E}">
        <p14:creationId xmlns:p14="http://schemas.microsoft.com/office/powerpoint/2010/main" val="384856820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smtClean="0"/>
              <a:t>Reference List</a:t>
            </a:r>
            <a:endParaRPr lang="en-US" sz="2800" dirty="0"/>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018770" y="1484313"/>
            <a:ext cx="4659238" cy="4741703"/>
          </a:xfrm>
        </p:spPr>
      </p:pic>
    </p:spTree>
    <p:extLst>
      <p:ext uri="{BB962C8B-B14F-4D97-AF65-F5344CB8AC3E}">
        <p14:creationId xmlns:p14="http://schemas.microsoft.com/office/powerpoint/2010/main" val="275209302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a:t>Different Types of Referencing / Citation Styles</a:t>
            </a: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431991416"/>
              </p:ext>
            </p:extLst>
          </p:nvPr>
        </p:nvGraphicFramePr>
        <p:xfrm>
          <a:off x="993775" y="1484313"/>
          <a:ext cx="10848976" cy="4053840"/>
        </p:xfrm>
        <a:graphic>
          <a:graphicData uri="http://schemas.openxmlformats.org/drawingml/2006/table">
            <a:tbl>
              <a:tblPr firstRow="1" bandRow="1">
                <a:tableStyleId>{5940675A-B579-460E-94D1-54222C63F5DA}</a:tableStyleId>
              </a:tblPr>
              <a:tblGrid>
                <a:gridCol w="5424488">
                  <a:extLst>
                    <a:ext uri="{9D8B030D-6E8A-4147-A177-3AD203B41FA5}">
                      <a16:colId xmlns:a16="http://schemas.microsoft.com/office/drawing/2014/main" val="3145777009"/>
                    </a:ext>
                  </a:extLst>
                </a:gridCol>
                <a:gridCol w="5424488">
                  <a:extLst>
                    <a:ext uri="{9D8B030D-6E8A-4147-A177-3AD203B41FA5}">
                      <a16:colId xmlns:a16="http://schemas.microsoft.com/office/drawing/2014/main" val="879731843"/>
                    </a:ext>
                  </a:extLst>
                </a:gridCol>
              </a:tblGrid>
              <a:tr h="370840">
                <a:tc>
                  <a:txBody>
                    <a:bodyPr/>
                    <a:lstStyle/>
                    <a:p>
                      <a:r>
                        <a:rPr lang="en-US" sz="1400" b="1" dirty="0" smtClean="0"/>
                        <a:t>APA Style (American Psychological Association</a:t>
                      </a:r>
                    </a:p>
                    <a:p>
                      <a:pPr marL="171450" indent="-171450">
                        <a:buFont typeface="Arial" panose="020B0604020202020204" pitchFamily="34" charset="0"/>
                        <a:buChar char="•"/>
                      </a:pPr>
                      <a:endParaRPr lang="en-US" sz="1400" b="1" dirty="0" smtClean="0"/>
                    </a:p>
                    <a:p>
                      <a:pPr marL="171450" indent="-171450">
                        <a:buFont typeface="Arial" panose="020B0604020202020204" pitchFamily="34" charset="0"/>
                        <a:buChar char="•"/>
                      </a:pPr>
                      <a:r>
                        <a:rPr lang="en-US" sz="1200" b="1" dirty="0" smtClean="0"/>
                        <a:t>Used in:</a:t>
                      </a:r>
                      <a:r>
                        <a:rPr lang="en-US" sz="1200" dirty="0" smtClean="0"/>
                        <a:t> Social Sciences, Education, Psychology, Business</a:t>
                      </a:r>
                    </a:p>
                    <a:p>
                      <a:pPr marL="171450" indent="-171450">
                        <a:buFont typeface="Arial" panose="020B0604020202020204" pitchFamily="34" charset="0"/>
                        <a:buChar char="•"/>
                      </a:pPr>
                      <a:r>
                        <a:rPr lang="en-US" sz="1200" b="1" dirty="0" smtClean="0"/>
                        <a:t>In-text citation example:</a:t>
                      </a:r>
                      <a:r>
                        <a:rPr lang="en-US" sz="1200" dirty="0" smtClean="0"/>
                        <a:t> (Smith, 2022)</a:t>
                      </a:r>
                    </a:p>
                    <a:p>
                      <a:pPr marL="171450" indent="-171450">
                        <a:buFont typeface="Arial" panose="020B0604020202020204" pitchFamily="34" charset="0"/>
                        <a:buChar char="•"/>
                      </a:pPr>
                      <a:r>
                        <a:rPr lang="en-US" sz="1200" b="1" dirty="0" smtClean="0"/>
                        <a:t>Reference list example:</a:t>
                      </a:r>
                      <a:r>
                        <a:rPr lang="en-US" sz="1200" dirty="0" smtClean="0"/>
                        <a:t/>
                      </a:r>
                      <a:br>
                        <a:rPr lang="en-US" sz="1200" dirty="0" smtClean="0"/>
                      </a:br>
                      <a:r>
                        <a:rPr lang="en-US" sz="1200" dirty="0" smtClean="0"/>
                        <a:t>Smith, J. (2022). </a:t>
                      </a:r>
                      <a:r>
                        <a:rPr lang="en-US" sz="1200" i="1" dirty="0" smtClean="0"/>
                        <a:t>Marketing management in the digital era.</a:t>
                      </a:r>
                      <a:r>
                        <a:rPr lang="en-US" sz="1200" dirty="0" smtClean="0"/>
                        <a:t> McGraw-Hill.</a:t>
                      </a:r>
                    </a:p>
                  </a:txBody>
                  <a:tcPr/>
                </a:tc>
                <a:tc>
                  <a:txBody>
                    <a:bodyPr/>
                    <a:lstStyle/>
                    <a:p>
                      <a:r>
                        <a:rPr lang="en-US" sz="1400" b="1" dirty="0" smtClean="0"/>
                        <a:t>MLA Style (Modern Language Association)</a:t>
                      </a:r>
                    </a:p>
                    <a:p>
                      <a:endParaRPr lang="en-US" sz="1200" b="1" dirty="0" smtClean="0"/>
                    </a:p>
                    <a:p>
                      <a:pPr marL="171450" indent="-171450">
                        <a:buFont typeface="Arial" panose="020B0604020202020204" pitchFamily="34" charset="0"/>
                        <a:buChar char="•"/>
                      </a:pPr>
                      <a:r>
                        <a:rPr lang="en-US" sz="1200" b="1" dirty="0" smtClean="0"/>
                        <a:t>Used in:</a:t>
                      </a:r>
                      <a:r>
                        <a:rPr lang="en-US" sz="1200" dirty="0" smtClean="0"/>
                        <a:t> Literature, Arts, Humanities</a:t>
                      </a:r>
                    </a:p>
                    <a:p>
                      <a:pPr marL="171450" indent="-171450">
                        <a:buFont typeface="Arial" panose="020B0604020202020204" pitchFamily="34" charset="0"/>
                        <a:buChar char="•"/>
                      </a:pPr>
                      <a:r>
                        <a:rPr lang="en-US" sz="1200" b="1" dirty="0" smtClean="0"/>
                        <a:t>In-text citation example:</a:t>
                      </a:r>
                      <a:r>
                        <a:rPr lang="en-US" sz="1200" dirty="0" smtClean="0"/>
                        <a:t> (Smith 22)</a:t>
                      </a:r>
                    </a:p>
                    <a:p>
                      <a:pPr marL="171450" indent="-171450">
                        <a:buFont typeface="Arial" panose="020B0604020202020204" pitchFamily="34" charset="0"/>
                        <a:buChar char="•"/>
                      </a:pPr>
                      <a:r>
                        <a:rPr lang="en-US" sz="1200" b="1" dirty="0" smtClean="0"/>
                        <a:t>Works Cited example:</a:t>
                      </a:r>
                      <a:r>
                        <a:rPr lang="en-US" sz="1200" dirty="0" smtClean="0"/>
                        <a:t/>
                      </a:r>
                      <a:br>
                        <a:rPr lang="en-US" sz="1200" dirty="0" smtClean="0"/>
                      </a:br>
                      <a:r>
                        <a:rPr lang="en-US" sz="1200" dirty="0" smtClean="0"/>
                        <a:t>Smith, John. </a:t>
                      </a:r>
                      <a:r>
                        <a:rPr lang="en-US" sz="1200" i="1" dirty="0" smtClean="0"/>
                        <a:t>Marketing Management in the Digital Era.</a:t>
                      </a:r>
                      <a:r>
                        <a:rPr lang="en-US" sz="1200" dirty="0" smtClean="0"/>
                        <a:t> McGraw-Hill, 2022.</a:t>
                      </a:r>
                    </a:p>
                  </a:txBody>
                  <a:tcPr/>
                </a:tc>
                <a:extLst>
                  <a:ext uri="{0D108BD9-81ED-4DB2-BD59-A6C34878D82A}">
                    <a16:rowId xmlns:a16="http://schemas.microsoft.com/office/drawing/2014/main" val="2737240390"/>
                  </a:ext>
                </a:extLst>
              </a:tr>
              <a:tr h="370840">
                <a:tc>
                  <a:txBody>
                    <a:bodyPr/>
                    <a:lstStyle/>
                    <a:p>
                      <a:r>
                        <a:rPr lang="en-US" sz="1400" b="1" dirty="0" smtClean="0"/>
                        <a:t>Harvard Style</a:t>
                      </a:r>
                    </a:p>
                    <a:p>
                      <a:endParaRPr lang="en-US" sz="1200" b="1" dirty="0" smtClean="0"/>
                    </a:p>
                    <a:p>
                      <a:pPr marL="171450" indent="-171450">
                        <a:buFont typeface="Arial" panose="020B0604020202020204" pitchFamily="34" charset="0"/>
                        <a:buChar char="•"/>
                      </a:pPr>
                      <a:r>
                        <a:rPr lang="en-US" sz="1200" b="1" dirty="0" smtClean="0"/>
                        <a:t>Used in:</a:t>
                      </a:r>
                      <a:r>
                        <a:rPr lang="en-US" sz="1200" dirty="0" smtClean="0"/>
                        <a:t> Business, Management, and Social Sciences</a:t>
                      </a:r>
                    </a:p>
                    <a:p>
                      <a:pPr marL="171450" indent="-171450">
                        <a:buFont typeface="Arial" panose="020B0604020202020204" pitchFamily="34" charset="0"/>
                        <a:buChar char="•"/>
                      </a:pPr>
                      <a:r>
                        <a:rPr lang="en-US" sz="1200" b="1" dirty="0" smtClean="0"/>
                        <a:t>In-text citation example:</a:t>
                      </a:r>
                      <a:r>
                        <a:rPr lang="en-US" sz="1200" dirty="0" smtClean="0"/>
                        <a:t> (Smith, 2022)</a:t>
                      </a:r>
                    </a:p>
                    <a:p>
                      <a:pPr marL="171450" indent="-171450">
                        <a:buFont typeface="Arial" panose="020B0604020202020204" pitchFamily="34" charset="0"/>
                        <a:buChar char="•"/>
                      </a:pPr>
                      <a:r>
                        <a:rPr lang="en-US" sz="1200" b="1" dirty="0" smtClean="0"/>
                        <a:t>Reference list example:</a:t>
                      </a:r>
                      <a:r>
                        <a:rPr lang="en-US" sz="1200" dirty="0" smtClean="0"/>
                        <a:t/>
                      </a:r>
                      <a:br>
                        <a:rPr lang="en-US" sz="1200" dirty="0" smtClean="0"/>
                      </a:br>
                      <a:r>
                        <a:rPr lang="en-US" sz="1200" dirty="0" smtClean="0"/>
                        <a:t>Smith, J. (2022) </a:t>
                      </a:r>
                      <a:r>
                        <a:rPr lang="en-US" sz="1200" i="1" dirty="0" smtClean="0"/>
                        <a:t>Marketing Management in the Digital Era.</a:t>
                      </a:r>
                      <a:r>
                        <a:rPr lang="en-US" sz="1200" dirty="0" smtClean="0"/>
                        <a:t> McGraw-Hill.</a:t>
                      </a:r>
                    </a:p>
                  </a:txBody>
                  <a:tcPr/>
                </a:tc>
                <a:tc>
                  <a:txBody>
                    <a:bodyPr/>
                    <a:lstStyle/>
                    <a:p>
                      <a:r>
                        <a:rPr lang="en-US" sz="1400" b="1" dirty="0" smtClean="0"/>
                        <a:t>IEEE Style (Institute of Electrical and Electronics Engineers)</a:t>
                      </a:r>
                    </a:p>
                    <a:p>
                      <a:endParaRPr lang="en-US" sz="1200" b="1" dirty="0" smtClean="0"/>
                    </a:p>
                    <a:p>
                      <a:pPr marL="171450" indent="-171450">
                        <a:buFont typeface="Arial" panose="020B0604020202020204" pitchFamily="34" charset="0"/>
                        <a:buChar char="•"/>
                      </a:pPr>
                      <a:r>
                        <a:rPr lang="en-US" sz="1200" b="1" dirty="0" smtClean="0"/>
                        <a:t>Used in:</a:t>
                      </a:r>
                      <a:r>
                        <a:rPr lang="en-US" sz="1200" dirty="0" smtClean="0"/>
                        <a:t> Engineering, Computer Science, Technology</a:t>
                      </a:r>
                    </a:p>
                    <a:p>
                      <a:pPr marL="171450" indent="-171450">
                        <a:buFont typeface="Arial" panose="020B0604020202020204" pitchFamily="34" charset="0"/>
                        <a:buChar char="•"/>
                      </a:pPr>
                      <a:r>
                        <a:rPr lang="en-US" sz="1200" b="1" dirty="0" smtClean="0"/>
                        <a:t>In-text citation example:</a:t>
                      </a:r>
                      <a:r>
                        <a:rPr lang="en-US" sz="1200" dirty="0" smtClean="0"/>
                        <a:t> [1]</a:t>
                      </a:r>
                    </a:p>
                    <a:p>
                      <a:pPr marL="171450" indent="-171450">
                        <a:buFont typeface="Arial" panose="020B0604020202020204" pitchFamily="34" charset="0"/>
                        <a:buChar char="•"/>
                      </a:pPr>
                      <a:r>
                        <a:rPr lang="en-US" sz="1200" b="1" dirty="0" smtClean="0"/>
                        <a:t>Reference list example:</a:t>
                      </a:r>
                      <a:r>
                        <a:rPr lang="en-US" sz="1200" dirty="0" smtClean="0"/>
                        <a:t/>
                      </a:r>
                      <a:br>
                        <a:rPr lang="en-US" sz="1200" dirty="0" smtClean="0"/>
                      </a:br>
                      <a:r>
                        <a:rPr lang="en-US" sz="1200" dirty="0" smtClean="0"/>
                        <a:t>[1] J. Smith, </a:t>
                      </a:r>
                      <a:r>
                        <a:rPr lang="en-US" sz="1200" i="1" dirty="0" smtClean="0"/>
                        <a:t>Marketing Management in the Digital Era</a:t>
                      </a:r>
                      <a:r>
                        <a:rPr lang="en-US" sz="1200" dirty="0" smtClean="0"/>
                        <a:t>, McGraw-Hill, 2022.</a:t>
                      </a:r>
                    </a:p>
                  </a:txBody>
                  <a:tcPr/>
                </a:tc>
                <a:extLst>
                  <a:ext uri="{0D108BD9-81ED-4DB2-BD59-A6C34878D82A}">
                    <a16:rowId xmlns:a16="http://schemas.microsoft.com/office/drawing/2014/main" val="3066256239"/>
                  </a:ext>
                </a:extLst>
              </a:tr>
              <a:tr h="370840">
                <a:tc>
                  <a:txBody>
                    <a:bodyPr/>
                    <a:lstStyle/>
                    <a:p>
                      <a:r>
                        <a:rPr lang="en-US" sz="1400" b="1" dirty="0" smtClean="0"/>
                        <a:t>Chicago Style</a:t>
                      </a:r>
                    </a:p>
                    <a:p>
                      <a:endParaRPr lang="en-US" sz="1200" b="1" dirty="0" smtClean="0"/>
                    </a:p>
                    <a:p>
                      <a:pPr marL="171450" indent="-171450">
                        <a:buFont typeface="Arial" panose="020B0604020202020204" pitchFamily="34" charset="0"/>
                        <a:buChar char="•"/>
                      </a:pPr>
                      <a:r>
                        <a:rPr lang="en-US" sz="1200" b="1" dirty="0" smtClean="0"/>
                        <a:t>Used in:</a:t>
                      </a:r>
                      <a:r>
                        <a:rPr lang="en-US" sz="1200" dirty="0" smtClean="0"/>
                        <a:t> History, Fine Arts, and some Humanities</a:t>
                      </a:r>
                    </a:p>
                    <a:p>
                      <a:pPr marL="171450" indent="-171450">
                        <a:buFont typeface="Arial" panose="020B0604020202020204" pitchFamily="34" charset="0"/>
                        <a:buChar char="•"/>
                      </a:pPr>
                      <a:r>
                        <a:rPr lang="en-US" sz="1200" b="1" dirty="0" smtClean="0"/>
                        <a:t>Two systems:</a:t>
                      </a:r>
                      <a:r>
                        <a:rPr lang="en-US" sz="1200" dirty="0" smtClean="0"/>
                        <a:t> Notes-Bibliography and Author-Date</a:t>
                      </a:r>
                    </a:p>
                    <a:p>
                      <a:pPr marL="171450" indent="-171450">
                        <a:buFont typeface="Arial" panose="020B0604020202020204" pitchFamily="34" charset="0"/>
                        <a:buChar char="•"/>
                      </a:pPr>
                      <a:r>
                        <a:rPr lang="en-US" sz="1200" b="1" dirty="0" smtClean="0"/>
                        <a:t>Example (Author-Date):</a:t>
                      </a:r>
                      <a:r>
                        <a:rPr lang="en-US" sz="1200" dirty="0" smtClean="0"/>
                        <a:t> (Smith 2022, 45)</a:t>
                      </a:r>
                    </a:p>
                    <a:p>
                      <a:pPr marL="171450" indent="-171450">
                        <a:buFont typeface="Arial" panose="020B0604020202020204" pitchFamily="34" charset="0"/>
                        <a:buChar char="•"/>
                      </a:pPr>
                      <a:r>
                        <a:rPr lang="en-US" sz="1200" b="1" dirty="0" smtClean="0"/>
                        <a:t>Bibliography example:</a:t>
                      </a:r>
                      <a:r>
                        <a:rPr lang="en-US" sz="1200" dirty="0" smtClean="0"/>
                        <a:t/>
                      </a:r>
                      <a:br>
                        <a:rPr lang="en-US" sz="1200" dirty="0" smtClean="0"/>
                      </a:br>
                      <a:r>
                        <a:rPr lang="en-US" sz="1200" dirty="0" smtClean="0"/>
                        <a:t>Smith, John. </a:t>
                      </a:r>
                      <a:r>
                        <a:rPr lang="en-US" sz="1200" i="1" dirty="0" smtClean="0"/>
                        <a:t>Marketing Management in the Digital Era.</a:t>
                      </a:r>
                      <a:r>
                        <a:rPr lang="en-US" sz="1200" dirty="0" smtClean="0"/>
                        <a:t> Chicago University Press, 2022.</a:t>
                      </a:r>
                    </a:p>
                  </a:txBody>
                  <a:tcPr/>
                </a:tc>
                <a:tc>
                  <a:txBody>
                    <a:bodyPr/>
                    <a:lstStyle/>
                    <a:p>
                      <a:r>
                        <a:rPr lang="en-US" sz="1400" b="1" dirty="0" smtClean="0"/>
                        <a:t>Vancouver Style</a:t>
                      </a:r>
                    </a:p>
                    <a:p>
                      <a:endParaRPr lang="en-US" sz="1200" b="1" dirty="0" smtClean="0"/>
                    </a:p>
                    <a:p>
                      <a:pPr marL="171450" indent="-171450">
                        <a:buFont typeface="Arial" panose="020B0604020202020204" pitchFamily="34" charset="0"/>
                        <a:buChar char="•"/>
                      </a:pPr>
                      <a:r>
                        <a:rPr lang="en-US" sz="1200" b="1" dirty="0" smtClean="0"/>
                        <a:t>Used in:</a:t>
                      </a:r>
                      <a:r>
                        <a:rPr lang="en-US" sz="1200" dirty="0" smtClean="0"/>
                        <a:t> Medicine and Health Sciences</a:t>
                      </a:r>
                    </a:p>
                    <a:p>
                      <a:pPr marL="171450" indent="-171450">
                        <a:buFont typeface="Arial" panose="020B0604020202020204" pitchFamily="34" charset="0"/>
                        <a:buChar char="•"/>
                      </a:pPr>
                      <a:r>
                        <a:rPr lang="en-US" sz="1200" b="1" dirty="0" smtClean="0"/>
                        <a:t>In-text citation example:</a:t>
                      </a:r>
                      <a:r>
                        <a:rPr lang="en-US" sz="1200" dirty="0" smtClean="0"/>
                        <a:t> [1]</a:t>
                      </a:r>
                    </a:p>
                    <a:p>
                      <a:pPr marL="171450" indent="-171450">
                        <a:buFont typeface="Arial" panose="020B0604020202020204" pitchFamily="34" charset="0"/>
                        <a:buChar char="•"/>
                      </a:pPr>
                      <a:r>
                        <a:rPr lang="en-US" sz="1200" b="1" dirty="0" smtClean="0"/>
                        <a:t>Reference list example:</a:t>
                      </a:r>
                      <a:r>
                        <a:rPr lang="en-US" sz="1200" b="0" dirty="0" smtClean="0"/>
                        <a:t/>
                      </a:r>
                      <a:br>
                        <a:rPr lang="en-US" sz="1200" b="0" dirty="0" smtClean="0"/>
                      </a:br>
                      <a:r>
                        <a:rPr lang="en-US" sz="1200" dirty="0" smtClean="0"/>
                        <a:t>1. Smith J. </a:t>
                      </a:r>
                      <a:r>
                        <a:rPr lang="en-US" sz="1200" i="1" dirty="0" smtClean="0"/>
                        <a:t>Marketing management in the digital era.</a:t>
                      </a:r>
                      <a:r>
                        <a:rPr lang="en-US" sz="1200" dirty="0" smtClean="0"/>
                        <a:t> New York: McGraw-Hill; 2022.</a:t>
                      </a:r>
                    </a:p>
                    <a:p>
                      <a:endParaRPr lang="en-US" sz="1200" dirty="0"/>
                    </a:p>
                  </a:txBody>
                  <a:tcPr/>
                </a:tc>
                <a:extLst>
                  <a:ext uri="{0D108BD9-81ED-4DB2-BD59-A6C34878D82A}">
                    <a16:rowId xmlns:a16="http://schemas.microsoft.com/office/drawing/2014/main" val="664837937"/>
                  </a:ext>
                </a:extLst>
              </a:tr>
            </a:tbl>
          </a:graphicData>
        </a:graphic>
      </p:graphicFrame>
    </p:spTree>
    <p:extLst>
      <p:ext uri="{BB962C8B-B14F-4D97-AF65-F5344CB8AC3E}">
        <p14:creationId xmlns:p14="http://schemas.microsoft.com/office/powerpoint/2010/main" val="18243712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2800" dirty="0" err="1"/>
              <a:t>Mendeley</a:t>
            </a:r>
            <a:r>
              <a:rPr lang="en-US" sz="2800" dirty="0"/>
              <a:t> Reference Management Tool</a:t>
            </a:r>
          </a:p>
        </p:txBody>
      </p:sp>
      <p:sp>
        <p:nvSpPr>
          <p:cNvPr id="3" name="Content Placeholder 2"/>
          <p:cNvSpPr>
            <a:spLocks noGrp="1"/>
          </p:cNvSpPr>
          <p:nvPr>
            <p:ph idx="1"/>
          </p:nvPr>
        </p:nvSpPr>
        <p:spPr>
          <a:xfrm>
            <a:off x="1371600" y="1484671"/>
            <a:ext cx="9601200" cy="4382729"/>
          </a:xfrm>
        </p:spPr>
        <p:txBody>
          <a:bodyPr/>
          <a:lstStyle/>
          <a:p>
            <a:pPr marL="0" indent="0" algn="just">
              <a:lnSpc>
                <a:spcPct val="200000"/>
              </a:lnSpc>
              <a:buNone/>
            </a:pPr>
            <a:r>
              <a:rPr lang="en-US" sz="1800" dirty="0" err="1">
                <a:solidFill>
                  <a:schemeClr val="tx1"/>
                </a:solidFill>
                <a:latin typeface="Times New Roman" panose="02020603050405020304" pitchFamily="18" charset="0"/>
                <a:cs typeface="Times New Roman" panose="02020603050405020304" pitchFamily="18" charset="0"/>
              </a:rPr>
              <a:t>Mendeley</a:t>
            </a:r>
            <a:r>
              <a:rPr lang="en-US" sz="1800" dirty="0">
                <a:solidFill>
                  <a:schemeClr val="tx1"/>
                </a:solidFill>
                <a:latin typeface="Times New Roman" panose="02020603050405020304" pitchFamily="18" charset="0"/>
                <a:cs typeface="Times New Roman" panose="02020603050405020304" pitchFamily="18" charset="0"/>
              </a:rPr>
              <a:t> is a powerful reference management tool designed to help researchers collect, organize, and cite scholarly materials with ease. With the premium version, users benefit from expanded storage, advanced collaboration features, and enhanced PDF annotation tools. Premium </a:t>
            </a:r>
            <a:r>
              <a:rPr lang="en-US" sz="1800" dirty="0" smtClean="0">
                <a:solidFill>
                  <a:schemeClr val="tx1"/>
                </a:solidFill>
                <a:latin typeface="Times New Roman" panose="02020603050405020304" pitchFamily="18" charset="0"/>
                <a:cs typeface="Times New Roman" panose="02020603050405020304" pitchFamily="18" charset="0"/>
              </a:rPr>
              <a:t>users can create larger shared libraries, collaborate </a:t>
            </a:r>
            <a:r>
              <a:rPr lang="en-US" sz="1800" dirty="0">
                <a:solidFill>
                  <a:schemeClr val="tx1"/>
                </a:solidFill>
                <a:latin typeface="Times New Roman" panose="02020603050405020304" pitchFamily="18" charset="0"/>
                <a:cs typeface="Times New Roman" panose="02020603050405020304" pitchFamily="18" charset="0"/>
              </a:rPr>
              <a:t>with more team members, and securely store extensive collections of research articles. </a:t>
            </a:r>
            <a:r>
              <a:rPr lang="en-US" sz="1800" dirty="0" smtClean="0">
                <a:solidFill>
                  <a:schemeClr val="tx1"/>
                </a:solidFill>
                <a:latin typeface="Times New Roman" panose="02020603050405020304" pitchFamily="18" charset="0"/>
                <a:cs typeface="Times New Roman" panose="02020603050405020304" pitchFamily="18" charset="0"/>
              </a:rPr>
              <a:t>The </a:t>
            </a:r>
            <a:r>
              <a:rPr lang="en-US" sz="1800" dirty="0">
                <a:solidFill>
                  <a:schemeClr val="tx1"/>
                </a:solidFill>
                <a:latin typeface="Times New Roman" panose="02020603050405020304" pitchFamily="18" charset="0"/>
                <a:cs typeface="Times New Roman" panose="02020603050405020304" pitchFamily="18" charset="0"/>
              </a:rPr>
              <a:t>tool also supports seamless citation generation across multiple styles, integration with word processors, and synchronized access across devices. </a:t>
            </a:r>
            <a:endParaRPr lang="en-US" sz="1800" dirty="0" smtClean="0">
              <a:solidFill>
                <a:schemeClr val="tx1"/>
              </a:solidFill>
              <a:latin typeface="Times New Roman" panose="02020603050405020304" pitchFamily="18" charset="0"/>
              <a:cs typeface="Times New Roman" panose="02020603050405020304" pitchFamily="18" charset="0"/>
            </a:endParaRPr>
          </a:p>
          <a:p>
            <a:pPr marL="0" indent="0" algn="just">
              <a:lnSpc>
                <a:spcPct val="200000"/>
              </a:lnSpc>
              <a:buNone/>
            </a:pPr>
            <a:endParaRPr lang="en-US" sz="18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78817527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410188" y="798513"/>
            <a:ext cx="10204449" cy="5584702"/>
          </a:xfrm>
        </p:spPr>
      </p:pic>
    </p:spTree>
    <p:extLst>
      <p:ext uri="{BB962C8B-B14F-4D97-AF65-F5344CB8AC3E}">
        <p14:creationId xmlns:p14="http://schemas.microsoft.com/office/powerpoint/2010/main" val="313087513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52500" y="237392"/>
            <a:ext cx="10706100" cy="6620608"/>
          </a:xfrm>
          <a:prstGeom prst="rect">
            <a:avLst/>
          </a:prstGeom>
        </p:spPr>
      </p:pic>
    </p:spTree>
    <p:extLst>
      <p:ext uri="{BB962C8B-B14F-4D97-AF65-F5344CB8AC3E}">
        <p14:creationId xmlns:p14="http://schemas.microsoft.com/office/powerpoint/2010/main" val="368228025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solidFill>
                  <a:schemeClr val="tx1"/>
                </a:solidFill>
              </a:rPr>
              <a:t>How to Activate Your </a:t>
            </a:r>
            <a:r>
              <a:rPr lang="en-US" sz="3600" dirty="0" err="1">
                <a:solidFill>
                  <a:schemeClr val="tx1"/>
                </a:solidFill>
              </a:rPr>
              <a:t>Mendeley</a:t>
            </a:r>
            <a:r>
              <a:rPr lang="en-US" sz="3600" dirty="0">
                <a:solidFill>
                  <a:schemeClr val="tx1"/>
                </a:solidFill>
              </a:rPr>
              <a:t> Premium Account</a:t>
            </a:r>
          </a:p>
        </p:txBody>
      </p:sp>
      <p:sp>
        <p:nvSpPr>
          <p:cNvPr id="3" name="Content Placeholder 2"/>
          <p:cNvSpPr>
            <a:spLocks noGrp="1"/>
          </p:cNvSpPr>
          <p:nvPr>
            <p:ph idx="1"/>
          </p:nvPr>
        </p:nvSpPr>
        <p:spPr>
          <a:xfrm>
            <a:off x="1371600" y="1484671"/>
            <a:ext cx="9601200" cy="4757867"/>
          </a:xfrm>
        </p:spPr>
        <p:txBody>
          <a:bodyPr/>
          <a:lstStyle/>
          <a:p>
            <a:pPr marL="0" indent="0">
              <a:buNone/>
            </a:pPr>
            <a:r>
              <a:rPr lang="en-US" sz="1600" b="1" dirty="0">
                <a:solidFill>
                  <a:schemeClr val="tx1"/>
                </a:solidFill>
                <a:latin typeface="Times New Roman" panose="02020603050405020304" pitchFamily="18" charset="0"/>
                <a:cs typeface="Times New Roman" panose="02020603050405020304" pitchFamily="18" charset="0"/>
              </a:rPr>
              <a:t>1. Open an Incognito/Private Window</a:t>
            </a:r>
            <a:endParaRPr lang="en-US" sz="1600" dirty="0">
              <a:solidFill>
                <a:schemeClr val="tx1"/>
              </a:solidFill>
              <a:latin typeface="Times New Roman" panose="02020603050405020304" pitchFamily="18" charset="0"/>
              <a:cs typeface="Times New Roman" panose="02020603050405020304" pitchFamily="18" charset="0"/>
            </a:endParaRPr>
          </a:p>
          <a:p>
            <a:r>
              <a:rPr lang="en-US" sz="1400" dirty="0">
                <a:solidFill>
                  <a:schemeClr val="tx1"/>
                </a:solidFill>
                <a:latin typeface="Times New Roman" panose="02020603050405020304" pitchFamily="18" charset="0"/>
                <a:cs typeface="Times New Roman" panose="02020603050405020304" pitchFamily="18" charset="0"/>
              </a:rPr>
              <a:t>Launch your browser</a:t>
            </a:r>
          </a:p>
          <a:p>
            <a:r>
              <a:rPr lang="en-US" sz="1400" dirty="0">
                <a:solidFill>
                  <a:schemeClr val="tx1"/>
                </a:solidFill>
                <a:latin typeface="Times New Roman" panose="02020603050405020304" pitchFamily="18" charset="0"/>
                <a:cs typeface="Times New Roman" panose="02020603050405020304" pitchFamily="18" charset="0"/>
              </a:rPr>
              <a:t>Switch to </a:t>
            </a:r>
            <a:r>
              <a:rPr lang="en-US" sz="1400" i="1" dirty="0">
                <a:solidFill>
                  <a:schemeClr val="tx1"/>
                </a:solidFill>
                <a:latin typeface="Times New Roman" panose="02020603050405020304" pitchFamily="18" charset="0"/>
                <a:cs typeface="Times New Roman" panose="02020603050405020304" pitchFamily="18" charset="0"/>
              </a:rPr>
              <a:t>Incognito/Private</a:t>
            </a:r>
            <a:r>
              <a:rPr lang="en-US" sz="1400" dirty="0">
                <a:solidFill>
                  <a:schemeClr val="tx1"/>
                </a:solidFill>
                <a:latin typeface="Times New Roman" panose="02020603050405020304" pitchFamily="18" charset="0"/>
                <a:cs typeface="Times New Roman" panose="02020603050405020304" pitchFamily="18" charset="0"/>
              </a:rPr>
              <a:t> mode</a:t>
            </a:r>
          </a:p>
          <a:p>
            <a:pPr marL="0" indent="0">
              <a:buNone/>
            </a:pPr>
            <a:r>
              <a:rPr lang="en-US" sz="1600" b="1" dirty="0">
                <a:solidFill>
                  <a:schemeClr val="tx1"/>
                </a:solidFill>
                <a:latin typeface="Times New Roman" panose="02020603050405020304" pitchFamily="18" charset="0"/>
                <a:cs typeface="Times New Roman" panose="02020603050405020304" pitchFamily="18" charset="0"/>
              </a:rPr>
              <a:t>2. Visit the </a:t>
            </a:r>
            <a:r>
              <a:rPr lang="en-US" sz="1600" b="1" dirty="0" err="1">
                <a:solidFill>
                  <a:schemeClr val="tx1"/>
                </a:solidFill>
                <a:latin typeface="Times New Roman" panose="02020603050405020304" pitchFamily="18" charset="0"/>
                <a:cs typeface="Times New Roman" panose="02020603050405020304" pitchFamily="18" charset="0"/>
              </a:rPr>
              <a:t>Mendeley</a:t>
            </a:r>
            <a:r>
              <a:rPr lang="en-US" sz="1600" b="1" dirty="0">
                <a:solidFill>
                  <a:schemeClr val="tx1"/>
                </a:solidFill>
                <a:latin typeface="Times New Roman" panose="02020603050405020304" pitchFamily="18" charset="0"/>
                <a:cs typeface="Times New Roman" panose="02020603050405020304" pitchFamily="18" charset="0"/>
              </a:rPr>
              <a:t> Website</a:t>
            </a:r>
            <a:endParaRPr lang="en-US" sz="1600" dirty="0">
              <a:solidFill>
                <a:schemeClr val="tx1"/>
              </a:solidFill>
              <a:latin typeface="Times New Roman" panose="02020603050405020304" pitchFamily="18" charset="0"/>
              <a:cs typeface="Times New Roman" panose="02020603050405020304" pitchFamily="18" charset="0"/>
            </a:endParaRPr>
          </a:p>
          <a:p>
            <a:r>
              <a:rPr lang="en-US" sz="1400" dirty="0">
                <a:solidFill>
                  <a:schemeClr val="tx1"/>
                </a:solidFill>
                <a:latin typeface="Times New Roman" panose="02020603050405020304" pitchFamily="18" charset="0"/>
                <a:cs typeface="Times New Roman" panose="02020603050405020304" pitchFamily="18" charset="0"/>
              </a:rPr>
              <a:t>Go to: </a:t>
            </a:r>
            <a:r>
              <a:rPr lang="en-US" sz="1400" b="1" dirty="0">
                <a:solidFill>
                  <a:schemeClr val="tx1"/>
                </a:solidFill>
                <a:latin typeface="Times New Roman" panose="02020603050405020304" pitchFamily="18" charset="0"/>
                <a:cs typeface="Times New Roman" panose="02020603050405020304" pitchFamily="18" charset="0"/>
                <a:hlinkClick r:id="rId2"/>
              </a:rPr>
              <a:t>https://www.mendeley.com/</a:t>
            </a:r>
            <a:endParaRPr lang="en-US" sz="1400" dirty="0">
              <a:solidFill>
                <a:schemeClr val="tx1"/>
              </a:solidFill>
              <a:latin typeface="Times New Roman" panose="02020603050405020304" pitchFamily="18" charset="0"/>
              <a:cs typeface="Times New Roman" panose="02020603050405020304" pitchFamily="18" charset="0"/>
            </a:endParaRPr>
          </a:p>
          <a:p>
            <a:pPr marL="0" indent="0">
              <a:buNone/>
            </a:pPr>
            <a:r>
              <a:rPr lang="en-US" sz="1600" b="1" dirty="0">
                <a:solidFill>
                  <a:schemeClr val="tx1"/>
                </a:solidFill>
                <a:latin typeface="Times New Roman" panose="02020603050405020304" pitchFamily="18" charset="0"/>
                <a:cs typeface="Times New Roman" panose="02020603050405020304" pitchFamily="18" charset="0"/>
              </a:rPr>
              <a:t>3. Create Your Account</a:t>
            </a:r>
            <a:endParaRPr lang="en-US" sz="1600" dirty="0">
              <a:solidFill>
                <a:schemeClr val="tx1"/>
              </a:solidFill>
              <a:latin typeface="Times New Roman" panose="02020603050405020304" pitchFamily="18" charset="0"/>
              <a:cs typeface="Times New Roman" panose="02020603050405020304" pitchFamily="18" charset="0"/>
            </a:endParaRPr>
          </a:p>
          <a:p>
            <a:r>
              <a:rPr lang="en-US" sz="1400" dirty="0">
                <a:solidFill>
                  <a:schemeClr val="tx1"/>
                </a:solidFill>
                <a:latin typeface="Times New Roman" panose="02020603050405020304" pitchFamily="18" charset="0"/>
                <a:cs typeface="Times New Roman" panose="02020603050405020304" pitchFamily="18" charset="0"/>
              </a:rPr>
              <a:t>Click </a:t>
            </a:r>
            <a:r>
              <a:rPr lang="en-US" sz="1400" b="1" dirty="0">
                <a:solidFill>
                  <a:schemeClr val="tx1"/>
                </a:solidFill>
                <a:latin typeface="Times New Roman" panose="02020603050405020304" pitchFamily="18" charset="0"/>
                <a:cs typeface="Times New Roman" panose="02020603050405020304" pitchFamily="18" charset="0"/>
              </a:rPr>
              <a:t>“Create account”</a:t>
            </a:r>
            <a:endParaRPr lang="en-US" sz="1400" dirty="0">
              <a:solidFill>
                <a:schemeClr val="tx1"/>
              </a:solidFill>
              <a:latin typeface="Times New Roman" panose="02020603050405020304" pitchFamily="18" charset="0"/>
              <a:cs typeface="Times New Roman" panose="02020603050405020304" pitchFamily="18" charset="0"/>
            </a:endParaRPr>
          </a:p>
          <a:p>
            <a:r>
              <a:rPr lang="en-US" sz="1400" dirty="0">
                <a:solidFill>
                  <a:schemeClr val="tx1"/>
                </a:solidFill>
                <a:latin typeface="Times New Roman" panose="02020603050405020304" pitchFamily="18" charset="0"/>
                <a:cs typeface="Times New Roman" panose="02020603050405020304" pitchFamily="18" charset="0"/>
              </a:rPr>
              <a:t>Sign up using your </a:t>
            </a:r>
            <a:r>
              <a:rPr lang="en-US" sz="1400" b="1" dirty="0">
                <a:solidFill>
                  <a:schemeClr val="tx1"/>
                </a:solidFill>
                <a:latin typeface="Times New Roman" panose="02020603050405020304" pitchFamily="18" charset="0"/>
                <a:cs typeface="Times New Roman" panose="02020603050405020304" pitchFamily="18" charset="0"/>
              </a:rPr>
              <a:t>NSU institutional email</a:t>
            </a:r>
            <a:endParaRPr lang="en-US" sz="1400" dirty="0">
              <a:solidFill>
                <a:schemeClr val="tx1"/>
              </a:solidFill>
              <a:latin typeface="Times New Roman" panose="02020603050405020304" pitchFamily="18" charset="0"/>
              <a:cs typeface="Times New Roman" panose="02020603050405020304" pitchFamily="18" charset="0"/>
            </a:endParaRPr>
          </a:p>
          <a:p>
            <a:pPr marL="0" indent="0">
              <a:buNone/>
            </a:pPr>
            <a:r>
              <a:rPr lang="en-US" sz="1600" b="1" dirty="0">
                <a:solidFill>
                  <a:schemeClr val="tx1"/>
                </a:solidFill>
                <a:latin typeface="Times New Roman" panose="02020603050405020304" pitchFamily="18" charset="0"/>
                <a:cs typeface="Times New Roman" panose="02020603050405020304" pitchFamily="18" charset="0"/>
              </a:rPr>
              <a:t>4. Verify Your Email</a:t>
            </a:r>
            <a:endParaRPr lang="en-US" sz="1600" dirty="0">
              <a:solidFill>
                <a:schemeClr val="tx1"/>
              </a:solidFill>
              <a:latin typeface="Times New Roman" panose="02020603050405020304" pitchFamily="18" charset="0"/>
              <a:cs typeface="Times New Roman" panose="02020603050405020304" pitchFamily="18" charset="0"/>
            </a:endParaRPr>
          </a:p>
          <a:p>
            <a:r>
              <a:rPr lang="en-US" sz="1400" dirty="0">
                <a:solidFill>
                  <a:schemeClr val="tx1"/>
                </a:solidFill>
                <a:latin typeface="Times New Roman" panose="02020603050405020304" pitchFamily="18" charset="0"/>
                <a:cs typeface="Times New Roman" panose="02020603050405020304" pitchFamily="18" charset="0"/>
              </a:rPr>
              <a:t>Check your NSU inbox</a:t>
            </a:r>
          </a:p>
          <a:p>
            <a:r>
              <a:rPr lang="en-US" sz="1400" dirty="0">
                <a:solidFill>
                  <a:schemeClr val="tx1"/>
                </a:solidFill>
                <a:latin typeface="Times New Roman" panose="02020603050405020304" pitchFamily="18" charset="0"/>
                <a:cs typeface="Times New Roman" panose="02020603050405020304" pitchFamily="18" charset="0"/>
              </a:rPr>
              <a:t>Click the verification link</a:t>
            </a:r>
          </a:p>
          <a:p>
            <a:pPr marL="0" indent="0">
              <a:buNone/>
            </a:pPr>
            <a:r>
              <a:rPr lang="en-US" sz="1600" b="1" dirty="0">
                <a:solidFill>
                  <a:schemeClr val="tx1"/>
                </a:solidFill>
                <a:latin typeface="Times New Roman" panose="02020603050405020304" pitchFamily="18" charset="0"/>
                <a:cs typeface="Times New Roman" panose="02020603050405020304" pitchFamily="18" charset="0"/>
              </a:rPr>
              <a:t>5. Enjoy </a:t>
            </a:r>
            <a:r>
              <a:rPr lang="en-US" sz="1600" b="1" dirty="0" err="1">
                <a:solidFill>
                  <a:schemeClr val="tx1"/>
                </a:solidFill>
                <a:latin typeface="Times New Roman" panose="02020603050405020304" pitchFamily="18" charset="0"/>
                <a:cs typeface="Times New Roman" panose="02020603050405020304" pitchFamily="18" charset="0"/>
              </a:rPr>
              <a:t>Mendeley</a:t>
            </a:r>
            <a:r>
              <a:rPr lang="en-US" sz="1600" b="1" dirty="0">
                <a:solidFill>
                  <a:schemeClr val="tx1"/>
                </a:solidFill>
                <a:latin typeface="Times New Roman" panose="02020603050405020304" pitchFamily="18" charset="0"/>
                <a:cs typeface="Times New Roman" panose="02020603050405020304" pitchFamily="18" charset="0"/>
              </a:rPr>
              <a:t> Premium</a:t>
            </a:r>
            <a:endParaRPr lang="en-US" sz="1600" dirty="0">
              <a:solidFill>
                <a:schemeClr val="tx1"/>
              </a:solidFill>
              <a:latin typeface="Times New Roman" panose="02020603050405020304" pitchFamily="18" charset="0"/>
              <a:cs typeface="Times New Roman" panose="02020603050405020304" pitchFamily="18" charset="0"/>
            </a:endParaRPr>
          </a:p>
          <a:p>
            <a:r>
              <a:rPr lang="en-US" sz="1400" dirty="0">
                <a:solidFill>
                  <a:schemeClr val="tx1"/>
                </a:solidFill>
                <a:latin typeface="Times New Roman" panose="02020603050405020304" pitchFamily="18" charset="0"/>
                <a:cs typeface="Times New Roman" panose="02020603050405020304" pitchFamily="18" charset="0"/>
              </a:rPr>
              <a:t>Log in and access all premium features provided by </a:t>
            </a:r>
            <a:r>
              <a:rPr lang="en-US" sz="1400" b="1" dirty="0">
                <a:solidFill>
                  <a:schemeClr val="tx1"/>
                </a:solidFill>
                <a:latin typeface="Times New Roman" panose="02020603050405020304" pitchFamily="18" charset="0"/>
                <a:cs typeface="Times New Roman" panose="02020603050405020304" pitchFamily="18" charset="0"/>
              </a:rPr>
              <a:t>NSU Library</a:t>
            </a:r>
            <a:endParaRPr lang="en-US" sz="1400" dirty="0">
              <a:solidFill>
                <a:schemeClr val="tx1"/>
              </a:solidFill>
              <a:latin typeface="Times New Roman" panose="02020603050405020304" pitchFamily="18" charset="0"/>
              <a:cs typeface="Times New Roman" panose="02020603050405020304" pitchFamily="18" charset="0"/>
            </a:endParaRPr>
          </a:p>
          <a:p>
            <a:pPr marL="0" indent="0">
              <a:buNone/>
            </a:pPr>
            <a:endParaRPr lang="en-US" sz="1600" dirty="0">
              <a:solidFill>
                <a:schemeClr val="tx1"/>
              </a:solidFill>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077834514"/>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smtClean="0">
                <a:solidFill>
                  <a:schemeClr val="tx1"/>
                </a:solidFill>
              </a:rPr>
              <a:t>Registration</a:t>
            </a:r>
            <a:endParaRPr lang="en-US" sz="3600" dirty="0">
              <a:solidFill>
                <a:schemeClr val="tx1"/>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555063" y="1484313"/>
            <a:ext cx="3507483" cy="5030787"/>
          </a:xfrm>
        </p:spPr>
      </p:pic>
    </p:spTree>
    <p:extLst>
      <p:ext uri="{BB962C8B-B14F-4D97-AF65-F5344CB8AC3E}">
        <p14:creationId xmlns:p14="http://schemas.microsoft.com/office/powerpoint/2010/main" val="353382267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sz="3600" dirty="0">
                <a:solidFill>
                  <a:schemeClr val="tx1"/>
                </a:solidFill>
              </a:rPr>
              <a:t>Download </a:t>
            </a:r>
            <a:r>
              <a:rPr lang="en-US" sz="3600" dirty="0" err="1">
                <a:solidFill>
                  <a:schemeClr val="tx1"/>
                </a:solidFill>
              </a:rPr>
              <a:t>Mendeley</a:t>
            </a:r>
            <a:r>
              <a:rPr lang="en-US" sz="3600" dirty="0">
                <a:solidFill>
                  <a:schemeClr val="tx1"/>
                </a:solidFill>
              </a:rPr>
              <a:t> Desktop</a:t>
            </a:r>
          </a:p>
        </p:txBody>
      </p:sp>
      <p:sp>
        <p:nvSpPr>
          <p:cNvPr id="3" name="Content Placeholder 2"/>
          <p:cNvSpPr>
            <a:spLocks noGrp="1"/>
          </p:cNvSpPr>
          <p:nvPr>
            <p:ph idx="1"/>
          </p:nvPr>
        </p:nvSpPr>
        <p:spPr>
          <a:xfrm>
            <a:off x="1371600" y="1510765"/>
            <a:ext cx="9601200" cy="4356635"/>
          </a:xfrm>
        </p:spPr>
        <p:txBody>
          <a:bodyPr/>
          <a:lstStyle/>
          <a:p>
            <a:pPr marL="0" indent="0">
              <a:buNone/>
            </a:pPr>
            <a:r>
              <a:rPr lang="en-US" sz="1600" dirty="0">
                <a:solidFill>
                  <a:schemeClr val="tx1"/>
                </a:solidFill>
              </a:rPr>
              <a:t>Visit: </a:t>
            </a:r>
            <a:r>
              <a:rPr lang="en-US" sz="1600" dirty="0">
                <a:solidFill>
                  <a:schemeClr val="tx1"/>
                </a:solidFill>
                <a:hlinkClick r:id="rId2"/>
              </a:rPr>
              <a:t>https://library.northsouth.edu/research-support/referencing-software/mendeley</a:t>
            </a:r>
            <a:r>
              <a:rPr lang="en-US" sz="1600" dirty="0" smtClean="0">
                <a:solidFill>
                  <a:schemeClr val="tx1"/>
                </a:solidFill>
                <a:hlinkClick r:id="rId2"/>
              </a:rPr>
              <a:t>/</a:t>
            </a:r>
            <a:endParaRPr lang="en-US" sz="1600" dirty="0" smtClean="0">
              <a:solidFill>
                <a:schemeClr val="tx1"/>
              </a:solidFill>
            </a:endParaRPr>
          </a:p>
          <a:p>
            <a:pPr marL="0" indent="0">
              <a:buNone/>
            </a:pPr>
            <a:endParaRPr lang="en-US" sz="1600" dirty="0">
              <a:solidFill>
                <a:schemeClr val="tx1"/>
              </a:solidFill>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9138" y="1953161"/>
            <a:ext cx="11422862" cy="4534293"/>
          </a:xfrm>
          <a:prstGeom prst="rect">
            <a:avLst/>
          </a:prstGeom>
        </p:spPr>
      </p:pic>
      <p:sp>
        <p:nvSpPr>
          <p:cNvPr id="10" name="Rectangle 9"/>
          <p:cNvSpPr/>
          <p:nvPr/>
        </p:nvSpPr>
        <p:spPr>
          <a:xfrm>
            <a:off x="4422531" y="5249008"/>
            <a:ext cx="4141177" cy="703384"/>
          </a:xfrm>
          <a:prstGeom prst="rect">
            <a:avLst/>
          </a:prstGeom>
          <a:noFill/>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1" name="Down Arrow 10"/>
          <p:cNvSpPr/>
          <p:nvPr/>
        </p:nvSpPr>
        <p:spPr>
          <a:xfrm>
            <a:off x="6278346" y="4554794"/>
            <a:ext cx="404446" cy="641838"/>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0305568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solidFill>
                  <a:schemeClr val="tx1"/>
                </a:solidFill>
              </a:rPr>
              <a:t>Mendeley</a:t>
            </a:r>
            <a:r>
              <a:rPr lang="en-US" dirty="0" smtClean="0">
                <a:solidFill>
                  <a:schemeClr val="tx1"/>
                </a:solidFill>
              </a:rPr>
              <a:t> Desktop Login</a:t>
            </a:r>
            <a:endParaRPr lang="en-US" dirty="0">
              <a:solidFill>
                <a:schemeClr val="tx1"/>
              </a:solidFill>
            </a:endParaRPr>
          </a:p>
        </p:txBody>
      </p:sp>
      <p:pic>
        <p:nvPicPr>
          <p:cNvPr id="4" name="Content Placeholder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19046" y="1484630"/>
            <a:ext cx="6506308" cy="5024727"/>
          </a:xfrm>
        </p:spPr>
      </p:pic>
    </p:spTree>
    <p:extLst>
      <p:ext uri="{BB962C8B-B14F-4D97-AF65-F5344CB8AC3E}">
        <p14:creationId xmlns:p14="http://schemas.microsoft.com/office/powerpoint/2010/main" val="4262023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err="1" smtClean="0">
                <a:solidFill>
                  <a:schemeClr val="tx1"/>
                </a:solidFill>
              </a:rPr>
              <a:t>Mendeley</a:t>
            </a:r>
            <a:r>
              <a:rPr lang="en-US" dirty="0" smtClean="0">
                <a:solidFill>
                  <a:schemeClr val="tx1"/>
                </a:solidFill>
              </a:rPr>
              <a:t> Word Plugin</a:t>
            </a:r>
            <a:endParaRPr lang="en-US" dirty="0">
              <a:solidFill>
                <a:schemeClr val="tx1"/>
              </a:solidFill>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2817117134"/>
              </p:ext>
            </p:extLst>
          </p:nvPr>
        </p:nvGraphicFramePr>
        <p:xfrm>
          <a:off x="905608" y="1484312"/>
          <a:ext cx="10937630" cy="5092333"/>
        </p:xfrm>
        <a:graphic>
          <a:graphicData uri="http://schemas.openxmlformats.org/drawingml/2006/table">
            <a:tbl>
              <a:tblPr firstRow="1" bandRow="1">
                <a:tableStyleId>{5940675A-B579-460E-94D1-54222C63F5DA}</a:tableStyleId>
              </a:tblPr>
              <a:tblGrid>
                <a:gridCol w="6210010">
                  <a:extLst>
                    <a:ext uri="{9D8B030D-6E8A-4147-A177-3AD203B41FA5}">
                      <a16:colId xmlns:a16="http://schemas.microsoft.com/office/drawing/2014/main" val="1883574040"/>
                    </a:ext>
                  </a:extLst>
                </a:gridCol>
                <a:gridCol w="4727620">
                  <a:extLst>
                    <a:ext uri="{9D8B030D-6E8A-4147-A177-3AD203B41FA5}">
                      <a16:colId xmlns:a16="http://schemas.microsoft.com/office/drawing/2014/main" val="3823371030"/>
                    </a:ext>
                  </a:extLst>
                </a:gridCol>
              </a:tblGrid>
              <a:tr h="5092333">
                <a:tc>
                  <a:txBody>
                    <a:bodyPr/>
                    <a:lstStyle/>
                    <a:p>
                      <a:pPr algn="just">
                        <a:lnSpc>
                          <a:spcPct val="150000"/>
                        </a:lnSpc>
                      </a:pPr>
                      <a:r>
                        <a:rPr lang="en-US" sz="1400" dirty="0" smtClean="0">
                          <a:latin typeface="Times New Roman" panose="02020603050405020304" pitchFamily="18" charset="0"/>
                          <a:cs typeface="Times New Roman" panose="02020603050405020304" pitchFamily="18" charset="0"/>
                        </a:rPr>
                        <a:t>1. After logging in to the </a:t>
                      </a:r>
                      <a:r>
                        <a:rPr lang="en-US" sz="1400" dirty="0" err="1" smtClean="0">
                          <a:latin typeface="Times New Roman" panose="02020603050405020304" pitchFamily="18" charset="0"/>
                          <a:cs typeface="Times New Roman" panose="02020603050405020304" pitchFamily="18" charset="0"/>
                        </a:rPr>
                        <a:t>Mendeley</a:t>
                      </a:r>
                      <a:r>
                        <a:rPr lang="en-US" sz="1400" dirty="0" smtClean="0">
                          <a:latin typeface="Times New Roman" panose="02020603050405020304" pitchFamily="18" charset="0"/>
                          <a:cs typeface="Times New Roman" panose="02020603050405020304" pitchFamily="18" charset="0"/>
                        </a:rPr>
                        <a:t> Desktop app, a pop-up window will appear prompting you to install the MS Word plugin. Simply click </a:t>
                      </a:r>
                      <a:r>
                        <a:rPr lang="en-US" sz="1400" b="1" dirty="0" smtClean="0">
                          <a:latin typeface="Times New Roman" panose="02020603050405020304" pitchFamily="18" charset="0"/>
                          <a:cs typeface="Times New Roman" panose="02020603050405020304" pitchFamily="18" charset="0"/>
                        </a:rPr>
                        <a:t>“Install Now”</a:t>
                      </a:r>
                      <a:r>
                        <a:rPr lang="en-US" sz="1400" dirty="0" smtClean="0">
                          <a:latin typeface="Times New Roman" panose="02020603050405020304" pitchFamily="18" charset="0"/>
                          <a:cs typeface="Times New Roman" panose="02020603050405020304" pitchFamily="18" charset="0"/>
                        </a:rPr>
                        <a:t>, and the plugin will be automatically added to your Microsoft Word toolbar. If the pop-up does not appear or you want to install it manually, you can do so by navigating to </a:t>
                      </a:r>
                      <a:r>
                        <a:rPr lang="en-US" sz="1400" b="1" dirty="0" smtClean="0">
                          <a:latin typeface="Times New Roman" panose="02020603050405020304" pitchFamily="18" charset="0"/>
                          <a:cs typeface="Times New Roman" panose="02020603050405020304" pitchFamily="18" charset="0"/>
                        </a:rPr>
                        <a:t>Tools → Install MS Word Plugin</a:t>
                      </a:r>
                      <a:r>
                        <a:rPr lang="en-US" sz="1400" dirty="0" smtClean="0">
                          <a:latin typeface="Times New Roman" panose="02020603050405020304" pitchFamily="18" charset="0"/>
                          <a:cs typeface="Times New Roman" panose="02020603050405020304" pitchFamily="18" charset="0"/>
                        </a:rPr>
                        <a:t> within the </a:t>
                      </a:r>
                      <a:r>
                        <a:rPr lang="en-US" sz="1400" dirty="0" err="1" smtClean="0">
                          <a:latin typeface="Times New Roman" panose="02020603050405020304" pitchFamily="18" charset="0"/>
                          <a:cs typeface="Times New Roman" panose="02020603050405020304" pitchFamily="18" charset="0"/>
                        </a:rPr>
                        <a:t>Mendeley</a:t>
                      </a:r>
                      <a:r>
                        <a:rPr lang="en-US" sz="1400" dirty="0" smtClean="0">
                          <a:latin typeface="Times New Roman" panose="02020603050405020304" pitchFamily="18" charset="0"/>
                          <a:cs typeface="Times New Roman" panose="02020603050405020304" pitchFamily="18" charset="0"/>
                        </a:rPr>
                        <a:t> Desktop application.</a:t>
                      </a:r>
                      <a:endParaRPr lang="en-US" sz="1400" dirty="0">
                        <a:latin typeface="Times New Roman" panose="02020603050405020304" pitchFamily="18" charset="0"/>
                        <a:cs typeface="Times New Roman" panose="02020603050405020304" pitchFamily="18" charset="0"/>
                      </a:endParaRPr>
                    </a:p>
                  </a:txBody>
                  <a:tcPr/>
                </a:tc>
                <a:tc>
                  <a:txBody>
                    <a:bodyPr/>
                    <a:lstStyle/>
                    <a:p>
                      <a:pPr algn="just">
                        <a:lnSpc>
                          <a:spcPct val="150000"/>
                        </a:lnSpc>
                      </a:pPr>
                      <a:r>
                        <a:rPr lang="en-US" sz="1400" dirty="0" smtClean="0"/>
                        <a:t>2. After opening Microsoft Word, navigate to the </a:t>
                      </a:r>
                      <a:r>
                        <a:rPr lang="en-US" sz="1400" b="1" dirty="0" smtClean="0"/>
                        <a:t>References</a:t>
                      </a:r>
                      <a:r>
                        <a:rPr lang="en-US" sz="1400" dirty="0" smtClean="0"/>
                        <a:t> tab, where you will find the </a:t>
                      </a:r>
                      <a:r>
                        <a:rPr lang="en-US" sz="1400" dirty="0" err="1" smtClean="0"/>
                        <a:t>Mendeley</a:t>
                      </a:r>
                      <a:r>
                        <a:rPr lang="en-US" sz="1400" dirty="0" smtClean="0"/>
                        <a:t> citation tools. From this toolbar, you can insert in-text citations, manage references, and generate your reference list directly within your document.</a:t>
                      </a:r>
                      <a:endParaRPr lang="en-US" sz="1400" dirty="0">
                        <a:latin typeface="Times New Roman" panose="02020603050405020304" pitchFamily="18" charset="0"/>
                        <a:cs typeface="Times New Roman" panose="02020603050405020304" pitchFamily="18" charset="0"/>
                      </a:endParaRPr>
                    </a:p>
                  </a:txBody>
                  <a:tcPr/>
                </a:tc>
                <a:extLst>
                  <a:ext uri="{0D108BD9-81ED-4DB2-BD59-A6C34878D82A}">
                    <a16:rowId xmlns:a16="http://schemas.microsoft.com/office/drawing/2014/main" val="164464599"/>
                  </a:ext>
                </a:extLst>
              </a:tr>
            </a:tbl>
          </a:graphicData>
        </a:graphic>
      </p:graphicFrame>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5607" y="3073861"/>
            <a:ext cx="6172201" cy="3488764"/>
          </a:xfrm>
          <a:prstGeom prst="rect">
            <a:avLst/>
          </a:prstGeom>
        </p:spPr>
      </p:pic>
      <p:sp>
        <p:nvSpPr>
          <p:cNvPr id="7" name="Rectangle 6"/>
          <p:cNvSpPr/>
          <p:nvPr/>
        </p:nvSpPr>
        <p:spPr>
          <a:xfrm>
            <a:off x="4589587" y="4615962"/>
            <a:ext cx="1512277" cy="395652"/>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8" name="Down Arrow 7"/>
          <p:cNvSpPr/>
          <p:nvPr/>
        </p:nvSpPr>
        <p:spPr>
          <a:xfrm>
            <a:off x="5130313" y="4035669"/>
            <a:ext cx="430823" cy="545123"/>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48146" y="3141526"/>
            <a:ext cx="4695091" cy="3421098"/>
          </a:xfrm>
          <a:prstGeom prst="rect">
            <a:avLst/>
          </a:prstGeom>
        </p:spPr>
      </p:pic>
      <p:sp>
        <p:nvSpPr>
          <p:cNvPr id="10" name="Rectangle 9"/>
          <p:cNvSpPr/>
          <p:nvPr/>
        </p:nvSpPr>
        <p:spPr>
          <a:xfrm>
            <a:off x="9636369" y="3469667"/>
            <a:ext cx="2167305" cy="882519"/>
          </a:xfrm>
          <a:prstGeom prst="rect">
            <a:avLst/>
          </a:prstGeom>
          <a:noFill/>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Down Arrow 10"/>
          <p:cNvSpPr/>
          <p:nvPr/>
        </p:nvSpPr>
        <p:spPr>
          <a:xfrm>
            <a:off x="9636369" y="3073861"/>
            <a:ext cx="320919" cy="271670"/>
          </a:xfrm>
          <a:prstGeom prst="downArrow">
            <a:avLst/>
          </a:prstGeom>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273584201"/>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solidFill>
                  <a:schemeClr val="tx1"/>
                </a:solidFill>
                <a:latin typeface="Times New Roman" panose="02020603050405020304" pitchFamily="18" charset="0"/>
                <a:cs typeface="Times New Roman" panose="02020603050405020304" pitchFamily="18" charset="0"/>
              </a:rPr>
              <a:t>Add </a:t>
            </a:r>
            <a:r>
              <a:rPr lang="en-US" b="1" dirty="0" err="1" smtClean="0">
                <a:solidFill>
                  <a:schemeClr val="tx1"/>
                </a:solidFill>
                <a:latin typeface="Times New Roman" panose="02020603050405020304" pitchFamily="18" charset="0"/>
                <a:cs typeface="Times New Roman" panose="02020603050405020304" pitchFamily="18" charset="0"/>
              </a:rPr>
              <a:t>Mendeley</a:t>
            </a:r>
            <a:r>
              <a:rPr lang="en-US" b="1" dirty="0" smtClean="0">
                <a:solidFill>
                  <a:schemeClr val="tx1"/>
                </a:solidFill>
                <a:latin typeface="Times New Roman" panose="02020603050405020304" pitchFamily="18" charset="0"/>
                <a:cs typeface="Times New Roman" panose="02020603050405020304" pitchFamily="18" charset="0"/>
              </a:rPr>
              <a:t> Web Importer</a:t>
            </a:r>
            <a:endParaRPr lang="en-US" b="1" dirty="0">
              <a:solidFill>
                <a:schemeClr val="tx1"/>
              </a:solidFill>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1371600" y="1484671"/>
            <a:ext cx="9601200" cy="4634775"/>
          </a:xfrm>
        </p:spPr>
        <p:txBody>
          <a:bodyPr/>
          <a:lstStyle/>
          <a:p>
            <a:pPr marL="0" indent="0" algn="just">
              <a:buNone/>
            </a:pPr>
            <a:r>
              <a:rPr lang="en-US" sz="2000" dirty="0">
                <a:solidFill>
                  <a:schemeClr val="tx1"/>
                </a:solidFill>
                <a:latin typeface="Arial (Body)"/>
                <a:cs typeface="Times New Roman" panose="02020603050405020304" pitchFamily="18" charset="0"/>
              </a:rPr>
              <a:t>To start collecting references easily, you need to install the </a:t>
            </a:r>
            <a:r>
              <a:rPr lang="en-US" sz="2000" b="1" dirty="0" err="1">
                <a:solidFill>
                  <a:schemeClr val="tx1"/>
                </a:solidFill>
                <a:latin typeface="Arial (Body)"/>
                <a:cs typeface="Times New Roman" panose="02020603050405020304" pitchFamily="18" charset="0"/>
              </a:rPr>
              <a:t>Mendeley</a:t>
            </a:r>
            <a:r>
              <a:rPr lang="en-US" sz="2000" b="1" dirty="0">
                <a:solidFill>
                  <a:schemeClr val="tx1"/>
                </a:solidFill>
                <a:latin typeface="Arial (Body)"/>
                <a:cs typeface="Times New Roman" panose="02020603050405020304" pitchFamily="18" charset="0"/>
              </a:rPr>
              <a:t> Web Importer</a:t>
            </a:r>
            <a:r>
              <a:rPr lang="en-US" sz="2000" dirty="0">
                <a:solidFill>
                  <a:schemeClr val="tx1"/>
                </a:solidFill>
                <a:latin typeface="Arial (Body)"/>
                <a:cs typeface="Times New Roman" panose="02020603050405020304" pitchFamily="18" charset="0"/>
              </a:rPr>
              <a:t> for your browser. This tool allows you to import citation information directly from journal websites, web pages, eBook databases, and other online sources with a single click. You can add the Web Importer by selecting your browser</a:t>
            </a:r>
            <a:r>
              <a:rPr lang="en-US" sz="2000" dirty="0" smtClean="0">
                <a:solidFill>
                  <a:schemeClr val="tx1"/>
                </a:solidFill>
                <a:latin typeface="Arial (Body)"/>
                <a:cs typeface="Times New Roman" panose="02020603050405020304" pitchFamily="18" charset="0"/>
              </a:rPr>
              <a:t>:</a:t>
            </a:r>
          </a:p>
          <a:p>
            <a:pPr algn="just"/>
            <a:r>
              <a:rPr lang="en-US" sz="2000" b="1" dirty="0" smtClean="0">
                <a:solidFill>
                  <a:schemeClr val="tx1"/>
                </a:solidFill>
                <a:latin typeface="Arial (Body)"/>
                <a:cs typeface="Times New Roman" panose="02020603050405020304" pitchFamily="18" charset="0"/>
              </a:rPr>
              <a:t>Chrome : </a:t>
            </a:r>
            <a:r>
              <a:rPr lang="en-US" sz="2000" b="1" dirty="0" smtClean="0">
                <a:solidFill>
                  <a:schemeClr val="tx1"/>
                </a:solidFill>
                <a:latin typeface="Arial (Body)"/>
                <a:cs typeface="Times New Roman" panose="02020603050405020304" pitchFamily="18" charset="0"/>
                <a:hlinkClick r:id="rId2"/>
              </a:rPr>
              <a:t>Click Here</a:t>
            </a:r>
            <a:endParaRPr lang="en-US" sz="2000" b="1" dirty="0" smtClean="0">
              <a:solidFill>
                <a:schemeClr val="tx1"/>
              </a:solidFill>
              <a:latin typeface="Arial (Body)"/>
              <a:cs typeface="Times New Roman" panose="02020603050405020304" pitchFamily="18" charset="0"/>
            </a:endParaRPr>
          </a:p>
          <a:p>
            <a:pPr algn="just"/>
            <a:r>
              <a:rPr lang="en-US" sz="2000" b="1" dirty="0" smtClean="0">
                <a:solidFill>
                  <a:schemeClr val="tx1"/>
                </a:solidFill>
                <a:latin typeface="Arial (Body)"/>
                <a:cs typeface="Times New Roman" panose="02020603050405020304" pitchFamily="18" charset="0"/>
              </a:rPr>
              <a:t>Firefox </a:t>
            </a:r>
            <a:r>
              <a:rPr lang="en-US" sz="2000" b="1" dirty="0">
                <a:solidFill>
                  <a:schemeClr val="tx1"/>
                </a:solidFill>
                <a:latin typeface="Arial (Body)"/>
                <a:cs typeface="Times New Roman" panose="02020603050405020304" pitchFamily="18" charset="0"/>
              </a:rPr>
              <a:t>: </a:t>
            </a:r>
            <a:r>
              <a:rPr lang="en-US" sz="2000" b="1" dirty="0">
                <a:solidFill>
                  <a:schemeClr val="tx1"/>
                </a:solidFill>
                <a:latin typeface="Arial (Body)"/>
                <a:cs typeface="Times New Roman" panose="02020603050405020304" pitchFamily="18" charset="0"/>
                <a:hlinkClick r:id="rId3"/>
              </a:rPr>
              <a:t>Click </a:t>
            </a:r>
            <a:r>
              <a:rPr lang="en-US" sz="2000" b="1" dirty="0" smtClean="0">
                <a:solidFill>
                  <a:schemeClr val="tx1"/>
                </a:solidFill>
                <a:latin typeface="Arial (Body)"/>
                <a:cs typeface="Times New Roman" panose="02020603050405020304" pitchFamily="18" charset="0"/>
                <a:hlinkClick r:id="rId3"/>
              </a:rPr>
              <a:t>Here</a:t>
            </a:r>
            <a:endParaRPr lang="en-US" sz="2000" dirty="0">
              <a:solidFill>
                <a:schemeClr val="tx1"/>
              </a:solidFill>
              <a:latin typeface="Arial (Body)"/>
              <a:cs typeface="Times New Roman" panose="02020603050405020304" pitchFamily="18" charset="0"/>
            </a:endParaRPr>
          </a:p>
          <a:p>
            <a:pPr algn="just"/>
            <a:r>
              <a:rPr lang="en-US" sz="2000" b="1" dirty="0" smtClean="0">
                <a:solidFill>
                  <a:schemeClr val="tx1"/>
                </a:solidFill>
                <a:latin typeface="Arial (Body)"/>
                <a:cs typeface="Times New Roman" panose="02020603050405020304" pitchFamily="18" charset="0"/>
              </a:rPr>
              <a:t>Edge : </a:t>
            </a:r>
            <a:r>
              <a:rPr lang="en-US" sz="2000" b="1" dirty="0" smtClean="0">
                <a:solidFill>
                  <a:schemeClr val="tx1"/>
                </a:solidFill>
                <a:latin typeface="Arial (Body)"/>
                <a:cs typeface="Times New Roman" panose="02020603050405020304" pitchFamily="18" charset="0"/>
                <a:hlinkClick r:id="rId4"/>
              </a:rPr>
              <a:t>Click Here</a:t>
            </a:r>
            <a:endParaRPr lang="en-US" sz="2000" dirty="0">
              <a:solidFill>
                <a:schemeClr val="tx1"/>
              </a:solidFill>
              <a:latin typeface="Arial (Body)"/>
              <a:cs typeface="Times New Roman" panose="02020603050405020304" pitchFamily="18" charset="0"/>
            </a:endParaRPr>
          </a:p>
          <a:p>
            <a:pPr algn="just"/>
            <a:r>
              <a:rPr lang="en-US" sz="2000" b="1" dirty="0" smtClean="0">
                <a:solidFill>
                  <a:schemeClr val="tx1"/>
                </a:solidFill>
                <a:latin typeface="Arial (Body)"/>
                <a:cs typeface="Times New Roman" panose="02020603050405020304" pitchFamily="18" charset="0"/>
              </a:rPr>
              <a:t>Safari : </a:t>
            </a:r>
            <a:r>
              <a:rPr lang="en-US" sz="2000" b="1" dirty="0" smtClean="0">
                <a:solidFill>
                  <a:schemeClr val="tx1"/>
                </a:solidFill>
                <a:latin typeface="Arial (Body)"/>
                <a:cs typeface="Times New Roman" panose="02020603050405020304" pitchFamily="18" charset="0"/>
                <a:hlinkClick r:id="rId5"/>
              </a:rPr>
              <a:t>Click Here</a:t>
            </a:r>
            <a:endParaRPr lang="en-US" sz="2000" b="1" dirty="0" smtClean="0">
              <a:solidFill>
                <a:schemeClr val="tx1"/>
              </a:solidFill>
              <a:latin typeface="Arial (Body)"/>
              <a:cs typeface="Times New Roman" panose="02020603050405020304" pitchFamily="18" charset="0"/>
            </a:endParaRPr>
          </a:p>
          <a:p>
            <a:pPr marL="0" indent="0" algn="just">
              <a:buNone/>
            </a:pPr>
            <a:r>
              <a:rPr lang="en-US" sz="2000" dirty="0">
                <a:solidFill>
                  <a:schemeClr val="tx1"/>
                </a:solidFill>
                <a:latin typeface="Arial (Body)"/>
              </a:rPr>
              <a:t>You can also install it directly from the </a:t>
            </a:r>
            <a:r>
              <a:rPr lang="en-US" sz="2000" dirty="0" err="1">
                <a:solidFill>
                  <a:schemeClr val="tx1"/>
                </a:solidFill>
                <a:latin typeface="Arial (Body)"/>
              </a:rPr>
              <a:t>Mendeley</a:t>
            </a:r>
            <a:r>
              <a:rPr lang="en-US" sz="2000" dirty="0">
                <a:solidFill>
                  <a:schemeClr val="tx1"/>
                </a:solidFill>
                <a:latin typeface="Arial (Body)"/>
              </a:rPr>
              <a:t> Desktop application by navigating to </a:t>
            </a:r>
            <a:r>
              <a:rPr lang="en-US" sz="2000" b="1" dirty="0" err="1" smtClean="0">
                <a:solidFill>
                  <a:schemeClr val="tx1"/>
                </a:solidFill>
                <a:latin typeface="Arial (Body)"/>
              </a:rPr>
              <a:t>Mendeley</a:t>
            </a:r>
            <a:r>
              <a:rPr lang="en-US" sz="2000" b="1" dirty="0" smtClean="0">
                <a:solidFill>
                  <a:schemeClr val="tx1"/>
                </a:solidFill>
                <a:latin typeface="Arial (Body)"/>
              </a:rPr>
              <a:t> Desktop</a:t>
            </a:r>
            <a:r>
              <a:rPr lang="en-US" sz="2000" b="1" dirty="0">
                <a:solidFill>
                  <a:schemeClr val="tx1"/>
                </a:solidFill>
                <a:latin typeface="Arial (Body)"/>
              </a:rPr>
              <a:t> →</a:t>
            </a:r>
            <a:r>
              <a:rPr lang="en-US" sz="2000" dirty="0" smtClean="0">
                <a:solidFill>
                  <a:schemeClr val="tx1"/>
                </a:solidFill>
                <a:latin typeface="Arial (Body)"/>
              </a:rPr>
              <a:t> </a:t>
            </a:r>
            <a:r>
              <a:rPr lang="en-US" sz="2000" b="1" dirty="0" smtClean="0">
                <a:solidFill>
                  <a:schemeClr val="tx1"/>
                </a:solidFill>
                <a:latin typeface="Arial (Body)"/>
              </a:rPr>
              <a:t>Tools </a:t>
            </a:r>
            <a:r>
              <a:rPr lang="en-US" sz="2000" b="1" dirty="0">
                <a:solidFill>
                  <a:schemeClr val="tx1"/>
                </a:solidFill>
                <a:latin typeface="Arial (Body)"/>
              </a:rPr>
              <a:t>→ Install Web Importer</a:t>
            </a:r>
            <a:r>
              <a:rPr lang="en-US" sz="2000" dirty="0">
                <a:solidFill>
                  <a:schemeClr val="tx1"/>
                </a:solidFill>
                <a:latin typeface="Arial (Body)"/>
              </a:rPr>
              <a:t>. </a:t>
            </a:r>
            <a:endParaRPr lang="en-US" sz="2000" dirty="0" smtClean="0">
              <a:solidFill>
                <a:schemeClr val="tx1"/>
              </a:solidFill>
              <a:latin typeface="Arial (Body)"/>
            </a:endParaRPr>
          </a:p>
          <a:p>
            <a:pPr marL="0" indent="0" algn="just">
              <a:buNone/>
            </a:pPr>
            <a:r>
              <a:rPr lang="en-US" sz="2000" dirty="0" smtClean="0">
                <a:solidFill>
                  <a:schemeClr val="tx1"/>
                </a:solidFill>
                <a:latin typeface="Arial (Body)"/>
              </a:rPr>
              <a:t>Once </a:t>
            </a:r>
            <a:r>
              <a:rPr lang="en-US" sz="2000" dirty="0">
                <a:solidFill>
                  <a:schemeClr val="tx1"/>
                </a:solidFill>
                <a:latin typeface="Arial (Body)"/>
              </a:rPr>
              <a:t>installed, the Web Importer makes capturing citation data quick and effortless.</a:t>
            </a:r>
            <a:endParaRPr lang="en-US" sz="2000" dirty="0">
              <a:solidFill>
                <a:schemeClr val="tx1"/>
              </a:solidFill>
              <a:latin typeface="Arial (Body)"/>
              <a:cs typeface="Times New Roman" panose="02020603050405020304" pitchFamily="18" charset="0"/>
            </a:endParaRPr>
          </a:p>
        </p:txBody>
      </p:sp>
    </p:spTree>
    <p:extLst>
      <p:ext uri="{BB962C8B-B14F-4D97-AF65-F5344CB8AC3E}">
        <p14:creationId xmlns:p14="http://schemas.microsoft.com/office/powerpoint/2010/main" val="577605474"/>
      </p:ext>
    </p:extLst>
  </p:cSld>
  <p:clrMapOvr>
    <a:masterClrMapping/>
  </p:clrMapOvr>
</p:sld>
</file>

<file path=ppt/theme/theme1.xml><?xml version="1.0" encoding="utf-8"?>
<a:theme xmlns:a="http://schemas.openxmlformats.org/drawingml/2006/main" name="Crop">
  <a:themeElements>
    <a:clrScheme name="Custom 27">
      <a:dk1>
        <a:sysClr val="windowText" lastClr="000000"/>
      </a:dk1>
      <a:lt1>
        <a:sysClr val="window" lastClr="FFFFFF"/>
      </a:lt1>
      <a:dk2>
        <a:srgbClr val="1F497D"/>
      </a:dk2>
      <a:lt2>
        <a:srgbClr val="EEECE1"/>
      </a:lt2>
      <a:accent1>
        <a:srgbClr val="4F81BD"/>
      </a:accent1>
      <a:accent2>
        <a:srgbClr val="C0504D"/>
      </a:accent2>
      <a:accent3>
        <a:srgbClr val="76923C"/>
      </a:accent3>
      <a:accent4>
        <a:srgbClr val="8064A2"/>
      </a:accent4>
      <a:accent5>
        <a:srgbClr val="4BACC6"/>
      </a:accent5>
      <a:accent6>
        <a:srgbClr val="F79646"/>
      </a:accent6>
      <a:hlink>
        <a:srgbClr val="0000FF"/>
      </a:hlink>
      <a:folHlink>
        <a:srgbClr val="800080"/>
      </a:folHlink>
    </a:clrScheme>
    <a:fontScheme name="Custom 9">
      <a:majorFont>
        <a:latin typeface="Impact"/>
        <a:ea typeface=""/>
        <a:cs typeface=""/>
      </a:majorFont>
      <a:minorFont>
        <a:latin typeface="Arial"/>
        <a:ea typeface=""/>
        <a:cs typeface=""/>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spDef>
      <a:spPr/>
      <a:bodyPr rtlCol="0" anchor="ctr"/>
      <a:lstStyle>
        <a:defPPr algn="ctr">
          <a:defRPr/>
        </a:defPPr>
      </a:lstStyle>
      <a:style>
        <a:lnRef idx="2">
          <a:schemeClr val="dk1">
            <a:shade val="50000"/>
          </a:schemeClr>
        </a:lnRef>
        <a:fillRef idx="1">
          <a:schemeClr val="dk1"/>
        </a:fillRef>
        <a:effectRef idx="0">
          <a:schemeClr val="dk1"/>
        </a:effectRef>
        <a:fontRef idx="minor">
          <a:schemeClr val="lt1"/>
        </a:fontRef>
      </a:style>
    </a:spDef>
  </a:objectDefaults>
  <a:extraClrSchemeLst/>
  <a:extLst>
    <a:ext uri="{05A4C25C-085E-4340-85A3-A5531E510DB2}">
      <thm15:themeFamily xmlns:thm15="http://schemas.microsoft.com/office/thememl/2012/main" name="TF22874644_Trading cards_AAS_v3" id="{4E496154-558D-4612-A753-0794614ED79B}" vid="{A8FAAD10-755F-4F52-9B7F-8A15476B6C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MediaServiceKeyPoints xmlns="71af3243-3dd4-4a8d-8c0d-dd76da1f02a5"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79F111ED35F8CC479449609E8A0923A6" ma:contentTypeVersion="11" ma:contentTypeDescription="Create a new document." ma:contentTypeScope="" ma:versionID="96291512c1ee715ab617f4c07df79fc1">
  <xsd:schema xmlns:xsd="http://www.w3.org/2001/XMLSchema" xmlns:xs="http://www.w3.org/2001/XMLSchema" xmlns:p="http://schemas.microsoft.com/office/2006/metadata/properties" xmlns:ns2="71af3243-3dd4-4a8d-8c0d-dd76da1f02a5" xmlns:ns3="16c05727-aa75-4e4a-9b5f-8a80a1165891" targetNamespace="http://schemas.microsoft.com/office/2006/metadata/properties" ma:root="true" ma:fieldsID="8256c27c40ca5c40ce1cf6c44f0205df" ns2:_="" ns3:_="">
    <xsd:import namespace="71af3243-3dd4-4a8d-8c0d-dd76da1f02a5"/>
    <xsd:import namespace="16c05727-aa75-4e4a-9b5f-8a80a1165891"/>
    <xsd:element name="properties">
      <xsd:complexType>
        <xsd:sequence>
          <xsd:element name="documentManagement">
            <xsd:complexType>
              <xsd:all>
                <xsd:element ref="ns2:MediaServiceMetadata" minOccurs="0"/>
                <xsd:element ref="ns2:MediaServiceFastMetadata" minOccurs="0"/>
                <xsd:element ref="ns2:MediaServiceOCR" minOccurs="0"/>
                <xsd:element ref="ns2:MediaServiceAutoTags" minOccurs="0"/>
                <xsd:element ref="ns2:MediaServiceEventHashCode" minOccurs="0"/>
                <xsd:element ref="ns2:MediaServiceGenerationTime" minOccurs="0"/>
                <xsd:element ref="ns3:SharedWithUsers" minOccurs="0"/>
                <xsd:element ref="ns3:SharedWithDetails" minOccurs="0"/>
                <xsd:element ref="ns2:MediaServiceAutoKeyPoints" minOccurs="0"/>
                <xsd:element ref="ns2:MediaServiceKeyPoints" minOccurs="0"/>
                <xsd:element ref="ns2:MediaServiceDateTake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1af3243-3dd4-4a8d-8c0d-dd76da1f02a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CR" ma:index="10" nillable="true" ma:displayName="MediaServiceOCR" ma:internalName="MediaServiceOCR" ma:readOnly="true">
      <xsd:simpleType>
        <xsd:restriction base="dms:Note">
          <xsd:maxLength value="255"/>
        </xsd:restriction>
      </xsd:simpleType>
    </xsd:element>
    <xsd:element name="MediaServiceAutoTags" ma:index="11" nillable="true" ma:displayName="MediaServiceAutoTags" ma:internalName="MediaServiceAutoTags"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false">
      <xsd:simpleType>
        <xsd:restriction base="dms:Note">
          <xsd:maxLength value="255"/>
        </xsd:restriction>
      </xsd:simpleType>
    </xsd:element>
    <xsd:element name="MediaServiceDateTaken" ma:index="18"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16c05727-aa75-4e4a-9b5f-8a80a116589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4505DA89-9689-4EB7-83A3-32913C232C3C}">
  <ds:schemaRefs>
    <ds:schemaRef ds:uri="http://schemas.microsoft.com/office/2006/metadata/properties"/>
    <ds:schemaRef ds:uri="http://schemas.microsoft.com/office/infopath/2007/PartnerControls"/>
    <ds:schemaRef ds:uri="71af3243-3dd4-4a8d-8c0d-dd76da1f02a5"/>
  </ds:schemaRefs>
</ds:datastoreItem>
</file>

<file path=customXml/itemProps2.xml><?xml version="1.0" encoding="utf-8"?>
<ds:datastoreItem xmlns:ds="http://schemas.openxmlformats.org/officeDocument/2006/customXml" ds:itemID="{A70FA373-FC71-43C5-B962-D433940CCD2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1af3243-3dd4-4a8d-8c0d-dd76da1f02a5"/>
    <ds:schemaRef ds:uri="16c05727-aa75-4e4a-9b5f-8a80a116589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06F44E19-6F9C-40C6-8F6B-82886B90190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Trading cards</Template>
  <TotalTime>0</TotalTime>
  <Words>1006</Words>
  <Application>Microsoft Office PowerPoint</Application>
  <PresentationFormat>Widescreen</PresentationFormat>
  <Paragraphs>114</Paragraphs>
  <Slides>19</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19</vt:i4>
      </vt:variant>
    </vt:vector>
  </HeadingPairs>
  <TitlesOfParts>
    <vt:vector size="26" baseType="lpstr">
      <vt:lpstr>Arial</vt:lpstr>
      <vt:lpstr>Arial (Body)</vt:lpstr>
      <vt:lpstr>Calibri</vt:lpstr>
      <vt:lpstr>Franklin Gothic Book</vt:lpstr>
      <vt:lpstr>Impact</vt:lpstr>
      <vt:lpstr>Times New Roman</vt:lpstr>
      <vt:lpstr>Crop</vt:lpstr>
      <vt:lpstr>Managing References and Citations with Mendeley</vt:lpstr>
      <vt:lpstr>What is Referencing?</vt:lpstr>
      <vt:lpstr>Why You Need to Use References in Academic Writing?</vt:lpstr>
      <vt:lpstr>Where You Need to Add References?</vt:lpstr>
      <vt:lpstr>Parts of Referencing</vt:lpstr>
      <vt:lpstr>PowerPoint Presentation</vt:lpstr>
      <vt:lpstr>PowerPoint Presentation</vt:lpstr>
      <vt:lpstr>In-text citation (Example)</vt:lpstr>
      <vt:lpstr>Reference List</vt:lpstr>
      <vt:lpstr>Different Types of Referencing / Citation Styles</vt:lpstr>
      <vt:lpstr>Mendeley Reference Management Tool</vt:lpstr>
      <vt:lpstr>PowerPoint Presentation</vt:lpstr>
      <vt:lpstr>PowerPoint Presentation</vt:lpstr>
      <vt:lpstr>How to Activate Your Mendeley Premium Account</vt:lpstr>
      <vt:lpstr>Registration</vt:lpstr>
      <vt:lpstr>Download Mendeley Desktop</vt:lpstr>
      <vt:lpstr>Mendeley Desktop Login</vt:lpstr>
      <vt:lpstr>Mendeley Word Plugin</vt:lpstr>
      <vt:lpstr>Add Mendeley Web Importer</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
  <cp:revision>1</cp:revision>
  <dcterms:created xsi:type="dcterms:W3CDTF">2025-10-21T10:02:21Z</dcterms:created>
  <dcterms:modified xsi:type="dcterms:W3CDTF">2025-11-19T09:14:19Z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0x01010079F111ED35F8CC479449609E8A0923A6</vt:lpwstr>
  </property>
</Properties>
</file>