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77" r:id="rId2"/>
    <p:sldId id="278" r:id="rId3"/>
    <p:sldId id="280" r:id="rId4"/>
    <p:sldId id="281" r:id="rId5"/>
    <p:sldId id="283" r:id="rId6"/>
    <p:sldId id="315" r:id="rId7"/>
    <p:sldId id="316" r:id="rId8"/>
    <p:sldId id="317" r:id="rId9"/>
    <p:sldId id="300" r:id="rId10"/>
    <p:sldId id="285" r:id="rId11"/>
    <p:sldId id="324" r:id="rId12"/>
    <p:sldId id="325" r:id="rId13"/>
    <p:sldId id="331" r:id="rId14"/>
    <p:sldId id="290" r:id="rId15"/>
    <p:sldId id="327" r:id="rId16"/>
    <p:sldId id="328" r:id="rId17"/>
    <p:sldId id="329" r:id="rId18"/>
    <p:sldId id="312" r:id="rId19"/>
    <p:sldId id="293" r:id="rId20"/>
    <p:sldId id="307" r:id="rId21"/>
    <p:sldId id="308" r:id="rId22"/>
    <p:sldId id="309" r:id="rId23"/>
    <p:sldId id="313" r:id="rId24"/>
    <p:sldId id="310" r:id="rId25"/>
    <p:sldId id="311" r:id="rId26"/>
    <p:sldId id="332" r:id="rId27"/>
    <p:sldId id="295" r:id="rId28"/>
    <p:sldId id="296" r:id="rId29"/>
    <p:sldId id="297" r:id="rId30"/>
    <p:sldId id="298" r:id="rId31"/>
    <p:sldId id="289" r:id="rId32"/>
    <p:sldId id="330" r:id="rId33"/>
    <p:sldId id="304" r:id="rId3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0099"/>
    <a:srgbClr val="F4F5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4" autoAdjust="0"/>
  </p:normalViewPr>
  <p:slideViewPr>
    <p:cSldViewPr snapToGrid="0">
      <p:cViewPr varScale="1">
        <p:scale>
          <a:sx n="114" d="100"/>
          <a:sy n="114" d="100"/>
        </p:scale>
        <p:origin x="474" y="102"/>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3" Type="http://schemas.openxmlformats.org/officeDocument/2006/relationships/hyperlink" Target="http://library.northsouth.edu/OnlineJournals.php" TargetMode="External"/><Relationship Id="rId7" Type="http://schemas.openxmlformats.org/officeDocument/2006/relationships/hyperlink" Target="https://www.facebook.com/Library.NSU" TargetMode="External"/><Relationship Id="rId2" Type="http://schemas.openxmlformats.org/officeDocument/2006/relationships/hyperlink" Target="http://library.northsouth.edu/onlineregister.php" TargetMode="External"/><Relationship Id="rId1" Type="http://schemas.openxmlformats.org/officeDocument/2006/relationships/hyperlink" Target="http://opac.northsouth.edu/" TargetMode="External"/><Relationship Id="rId6" Type="http://schemas.openxmlformats.org/officeDocument/2006/relationships/hyperlink" Target="https://library.northsouth.edu/research-support/training-and-workshop/" TargetMode="External"/><Relationship Id="rId5" Type="http://schemas.openxmlformats.org/officeDocument/2006/relationships/hyperlink" Target="http://library.northsouth.edu/OnlineBooks.php" TargetMode="External"/><Relationship Id="rId4" Type="http://schemas.openxmlformats.org/officeDocument/2006/relationships/hyperlink" Target="https://twitter.com/libraryNSU"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library.northsouth.edu/OnlineJournals.php" TargetMode="External"/><Relationship Id="rId7" Type="http://schemas.openxmlformats.org/officeDocument/2006/relationships/hyperlink" Target="https://twitter.com/libraryNSU" TargetMode="External"/><Relationship Id="rId2" Type="http://schemas.openxmlformats.org/officeDocument/2006/relationships/hyperlink" Target="http://library.northsouth.edu/onlineregister.php" TargetMode="External"/><Relationship Id="rId1" Type="http://schemas.openxmlformats.org/officeDocument/2006/relationships/hyperlink" Target="http://opac.northsouth.edu/" TargetMode="External"/><Relationship Id="rId6" Type="http://schemas.openxmlformats.org/officeDocument/2006/relationships/hyperlink" Target="https://www.facebook.com/Library.NSU" TargetMode="External"/><Relationship Id="rId5" Type="http://schemas.openxmlformats.org/officeDocument/2006/relationships/hyperlink" Target="https://library.northsouth.edu/research-support/training-and-workshop/" TargetMode="External"/><Relationship Id="rId4" Type="http://schemas.openxmlformats.org/officeDocument/2006/relationships/hyperlink" Target="http://library.northsouth.edu/OnlineBooks.php"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EBEF8-BF38-47F3-9FE6-6D1BB74CB2F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7E368AE2-037E-4BDC-9DCE-E4A5FD04A5EE}">
      <dgm:prSet phldrT="[Text]"/>
      <dgm:spPr/>
      <dgm:t>
        <a:bodyPr/>
        <a:lstStyle/>
        <a:p>
          <a:r>
            <a:rPr lang="en-US" dirty="0" smtClean="0"/>
            <a:t>NSU Library</a:t>
          </a:r>
          <a:endParaRPr lang="en-US" dirty="0"/>
        </a:p>
      </dgm:t>
    </dgm:pt>
    <dgm:pt modelId="{58DD743F-6541-454D-BFE3-3EB8154268EC}" type="parTrans" cxnId="{0480393B-0524-461A-8FBF-E9FB76CE1124}">
      <dgm:prSet/>
      <dgm:spPr/>
      <dgm:t>
        <a:bodyPr/>
        <a:lstStyle/>
        <a:p>
          <a:endParaRPr lang="en-US"/>
        </a:p>
      </dgm:t>
    </dgm:pt>
    <dgm:pt modelId="{B38B2F1B-9DE9-42B2-9886-5DE2DC3C278F}" type="sibTrans" cxnId="{0480393B-0524-461A-8FBF-E9FB76CE1124}">
      <dgm:prSet/>
      <dgm:spPr/>
      <dgm:t>
        <a:bodyPr/>
        <a:lstStyle/>
        <a:p>
          <a:endParaRPr lang="en-US"/>
        </a:p>
      </dgm:t>
    </dgm:pt>
    <dgm:pt modelId="{E6724AE9-A562-4F87-96A4-C108E939E270}">
      <dgm:prSet phldrT="[Text]"/>
      <dgm:spPr/>
      <dgm:t>
        <a:bodyPr/>
        <a:lstStyle/>
        <a:p>
          <a:r>
            <a:rPr lang="en-US" dirty="0" smtClean="0"/>
            <a:t>Archives Section</a:t>
          </a:r>
          <a:endParaRPr lang="en-US" dirty="0"/>
        </a:p>
      </dgm:t>
    </dgm:pt>
    <dgm:pt modelId="{0DA080C4-9808-432E-A98C-2F39E8978139}" type="parTrans" cxnId="{303D6382-4867-4AAB-B39D-FFD520AD5AB2}">
      <dgm:prSet/>
      <dgm:spPr/>
      <dgm:t>
        <a:bodyPr/>
        <a:lstStyle/>
        <a:p>
          <a:endParaRPr lang="en-US"/>
        </a:p>
      </dgm:t>
    </dgm:pt>
    <dgm:pt modelId="{8932DF90-E569-4572-9BD5-FA570FCA62DC}" type="sibTrans" cxnId="{303D6382-4867-4AAB-B39D-FFD520AD5AB2}">
      <dgm:prSet/>
      <dgm:spPr/>
      <dgm:t>
        <a:bodyPr/>
        <a:lstStyle/>
        <a:p>
          <a:endParaRPr lang="en-US"/>
        </a:p>
      </dgm:t>
    </dgm:pt>
    <dgm:pt modelId="{C28CC5FF-E9F4-4301-806F-862B60CB82D9}">
      <dgm:prSet phldrT="[Text]"/>
      <dgm:spPr/>
      <dgm:t>
        <a:bodyPr/>
        <a:lstStyle/>
        <a:p>
          <a:r>
            <a:rPr lang="en-US" dirty="0" smtClean="0"/>
            <a:t>Study Hall</a:t>
          </a:r>
          <a:endParaRPr lang="en-US" dirty="0"/>
        </a:p>
      </dgm:t>
    </dgm:pt>
    <dgm:pt modelId="{E2A1B6B0-4E53-4928-9485-EB06A2724966}" type="parTrans" cxnId="{E303EA19-1411-4EB6-93DA-E1C29CDD06FC}">
      <dgm:prSet/>
      <dgm:spPr/>
      <dgm:t>
        <a:bodyPr/>
        <a:lstStyle/>
        <a:p>
          <a:endParaRPr lang="en-US"/>
        </a:p>
      </dgm:t>
    </dgm:pt>
    <dgm:pt modelId="{BE1F5291-6187-4B80-8841-987308ED397C}" type="sibTrans" cxnId="{E303EA19-1411-4EB6-93DA-E1C29CDD06FC}">
      <dgm:prSet/>
      <dgm:spPr/>
      <dgm:t>
        <a:bodyPr/>
        <a:lstStyle/>
        <a:p>
          <a:endParaRPr lang="en-US"/>
        </a:p>
      </dgm:t>
    </dgm:pt>
    <dgm:pt modelId="{D77315F5-A628-41A3-B63D-A56D33607915}">
      <dgm:prSet phldrT="[Text]"/>
      <dgm:spPr/>
      <dgm:t>
        <a:bodyPr/>
        <a:lstStyle/>
        <a:p>
          <a:r>
            <a:rPr lang="en-US" dirty="0" smtClean="0"/>
            <a:t>Bangladesh : History and Heritage Corner</a:t>
          </a:r>
          <a:endParaRPr lang="en-US" dirty="0"/>
        </a:p>
      </dgm:t>
    </dgm:pt>
    <dgm:pt modelId="{57083A3C-1949-4F00-ADDD-7FEA30095A9B}" type="parTrans" cxnId="{7FE1FC46-06C4-48CC-AFB3-782477413444}">
      <dgm:prSet/>
      <dgm:spPr/>
      <dgm:t>
        <a:bodyPr/>
        <a:lstStyle/>
        <a:p>
          <a:endParaRPr lang="en-US"/>
        </a:p>
      </dgm:t>
    </dgm:pt>
    <dgm:pt modelId="{D9A13A1D-77E5-44EB-989B-E03441C24B66}" type="sibTrans" cxnId="{7FE1FC46-06C4-48CC-AFB3-782477413444}">
      <dgm:prSet/>
      <dgm:spPr/>
      <dgm:t>
        <a:bodyPr/>
        <a:lstStyle/>
        <a:p>
          <a:endParaRPr lang="en-US"/>
        </a:p>
      </dgm:t>
    </dgm:pt>
    <dgm:pt modelId="{BA86F61C-A4C9-4935-A58C-16AE343D2D4F}">
      <dgm:prSet/>
      <dgm:spPr/>
      <dgm:t>
        <a:bodyPr/>
        <a:lstStyle/>
        <a:p>
          <a:r>
            <a:rPr lang="en-US" dirty="0" smtClean="0"/>
            <a:t>Circulation Section</a:t>
          </a:r>
          <a:endParaRPr lang="en-US" dirty="0"/>
        </a:p>
      </dgm:t>
    </dgm:pt>
    <dgm:pt modelId="{FE8D8135-EEA1-44C5-916E-7016BEE9B5CF}" type="parTrans" cxnId="{B229ABD8-6F50-4334-B0D2-5EA0E4B17FC6}">
      <dgm:prSet/>
      <dgm:spPr/>
      <dgm:t>
        <a:bodyPr/>
        <a:lstStyle/>
        <a:p>
          <a:endParaRPr lang="en-US"/>
        </a:p>
      </dgm:t>
    </dgm:pt>
    <dgm:pt modelId="{7B2C5F2B-D55D-444E-95C3-204EB26DD46E}" type="sibTrans" cxnId="{B229ABD8-6F50-4334-B0D2-5EA0E4B17FC6}">
      <dgm:prSet/>
      <dgm:spPr/>
      <dgm:t>
        <a:bodyPr/>
        <a:lstStyle/>
        <a:p>
          <a:endParaRPr lang="en-US"/>
        </a:p>
      </dgm:t>
    </dgm:pt>
    <dgm:pt modelId="{37C1061B-C284-4104-8B26-5CD011939F93}">
      <dgm:prSet/>
      <dgm:spPr/>
      <dgm:t>
        <a:bodyPr/>
        <a:lstStyle/>
        <a:p>
          <a:r>
            <a:rPr lang="en-US" dirty="0" smtClean="0"/>
            <a:t>Periodical Section</a:t>
          </a:r>
          <a:endParaRPr lang="en-US" dirty="0"/>
        </a:p>
      </dgm:t>
    </dgm:pt>
    <dgm:pt modelId="{5E794F91-37D6-45D4-B5C5-E3D0EF2F0BAF}" type="parTrans" cxnId="{27F24A7C-6C63-47D9-91AD-8E6A65B1038F}">
      <dgm:prSet/>
      <dgm:spPr/>
      <dgm:t>
        <a:bodyPr/>
        <a:lstStyle/>
        <a:p>
          <a:endParaRPr lang="en-US"/>
        </a:p>
      </dgm:t>
    </dgm:pt>
    <dgm:pt modelId="{6AED4281-8632-4532-A8B8-2D9F517E828A}" type="sibTrans" cxnId="{27F24A7C-6C63-47D9-91AD-8E6A65B1038F}">
      <dgm:prSet/>
      <dgm:spPr/>
      <dgm:t>
        <a:bodyPr/>
        <a:lstStyle/>
        <a:p>
          <a:endParaRPr lang="en-US"/>
        </a:p>
      </dgm:t>
    </dgm:pt>
    <dgm:pt modelId="{0152F891-3CEE-42C4-9501-D59D7C3A3F0E}">
      <dgm:prSet/>
      <dgm:spPr/>
      <dgm:t>
        <a:bodyPr/>
        <a:lstStyle/>
        <a:p>
          <a:r>
            <a:rPr lang="en-US" dirty="0" smtClean="0"/>
            <a:t>Reference Section</a:t>
          </a:r>
          <a:endParaRPr lang="en-US" dirty="0"/>
        </a:p>
      </dgm:t>
    </dgm:pt>
    <dgm:pt modelId="{79EAE55E-DA9C-4AB0-B8B7-0783A351A57C}" type="parTrans" cxnId="{ADC2EC67-4458-482B-9001-FE58CADA7B4A}">
      <dgm:prSet/>
      <dgm:spPr/>
      <dgm:t>
        <a:bodyPr/>
        <a:lstStyle/>
        <a:p>
          <a:endParaRPr lang="en-US"/>
        </a:p>
      </dgm:t>
    </dgm:pt>
    <dgm:pt modelId="{6FC8C0B0-7028-4D6E-BC3B-5B23988C4BAD}" type="sibTrans" cxnId="{ADC2EC67-4458-482B-9001-FE58CADA7B4A}">
      <dgm:prSet/>
      <dgm:spPr/>
      <dgm:t>
        <a:bodyPr/>
        <a:lstStyle/>
        <a:p>
          <a:endParaRPr lang="en-US"/>
        </a:p>
      </dgm:t>
    </dgm:pt>
    <dgm:pt modelId="{B76097FD-4B5F-4C25-B5DB-F9B32E0718A8}">
      <dgm:prSet/>
      <dgm:spPr/>
      <dgm:t>
        <a:bodyPr/>
        <a:lstStyle/>
        <a:p>
          <a:r>
            <a:rPr lang="en-US" dirty="0" smtClean="0"/>
            <a:t>Cyber &amp; Audio Visual Section</a:t>
          </a:r>
          <a:endParaRPr lang="en-US" dirty="0"/>
        </a:p>
      </dgm:t>
    </dgm:pt>
    <dgm:pt modelId="{2397BCAB-54C3-4ABD-A2FB-C86E370FA4F3}" type="parTrans" cxnId="{3EC93668-0FA7-4246-9C4D-0DEE0519765E}">
      <dgm:prSet/>
      <dgm:spPr/>
      <dgm:t>
        <a:bodyPr/>
        <a:lstStyle/>
        <a:p>
          <a:endParaRPr lang="en-US"/>
        </a:p>
      </dgm:t>
    </dgm:pt>
    <dgm:pt modelId="{5DF9D5B8-3C53-44F1-AD65-530C792E6684}" type="sibTrans" cxnId="{3EC93668-0FA7-4246-9C4D-0DEE0519765E}">
      <dgm:prSet/>
      <dgm:spPr/>
      <dgm:t>
        <a:bodyPr/>
        <a:lstStyle/>
        <a:p>
          <a:endParaRPr lang="en-US"/>
        </a:p>
      </dgm:t>
    </dgm:pt>
    <dgm:pt modelId="{ED26ED22-6BBB-4485-B9FC-C97C08CB6461}">
      <dgm:prSet/>
      <dgm:spPr/>
      <dgm:t>
        <a:bodyPr/>
        <a:lstStyle/>
        <a:p>
          <a:r>
            <a:rPr lang="en-US" dirty="0" smtClean="0"/>
            <a:t>Thesis Paper</a:t>
          </a:r>
          <a:endParaRPr lang="en-US" dirty="0"/>
        </a:p>
      </dgm:t>
    </dgm:pt>
    <dgm:pt modelId="{7E0EE29A-3BBC-48AE-9B26-CDF2D3D18976}" type="parTrans" cxnId="{1B999B96-3BB9-4660-8A18-ABF3D82DBF9F}">
      <dgm:prSet/>
      <dgm:spPr/>
      <dgm:t>
        <a:bodyPr/>
        <a:lstStyle/>
        <a:p>
          <a:endParaRPr lang="en-US"/>
        </a:p>
      </dgm:t>
    </dgm:pt>
    <dgm:pt modelId="{C75E0FEB-AEC3-47FB-A04E-A1F115A7039A}" type="sibTrans" cxnId="{1B999B96-3BB9-4660-8A18-ABF3D82DBF9F}">
      <dgm:prSet/>
      <dgm:spPr/>
      <dgm:t>
        <a:bodyPr/>
        <a:lstStyle/>
        <a:p>
          <a:endParaRPr lang="en-US"/>
        </a:p>
      </dgm:t>
    </dgm:pt>
    <dgm:pt modelId="{45EB0784-0CFE-42DE-8350-61BB6C63CF28}">
      <dgm:prSet/>
      <dgm:spPr/>
      <dgm:t>
        <a:bodyPr/>
        <a:lstStyle/>
        <a:p>
          <a:r>
            <a:rPr lang="en-US" dirty="0" smtClean="0"/>
            <a:t>Newspaper &amp; Magazine</a:t>
          </a:r>
          <a:endParaRPr lang="en-US" dirty="0"/>
        </a:p>
      </dgm:t>
    </dgm:pt>
    <dgm:pt modelId="{B9C0C65C-A643-41F3-B339-B4B67A419EE1}" type="parTrans" cxnId="{D34A6ED5-B7F9-4906-B620-249C275D3D8E}">
      <dgm:prSet/>
      <dgm:spPr/>
      <dgm:t>
        <a:bodyPr/>
        <a:lstStyle/>
        <a:p>
          <a:endParaRPr lang="en-US"/>
        </a:p>
      </dgm:t>
    </dgm:pt>
    <dgm:pt modelId="{9C7BBA5F-89E8-4C3A-BE1F-85A1729E5D31}" type="sibTrans" cxnId="{D34A6ED5-B7F9-4906-B620-249C275D3D8E}">
      <dgm:prSet/>
      <dgm:spPr/>
      <dgm:t>
        <a:bodyPr/>
        <a:lstStyle/>
        <a:p>
          <a:endParaRPr lang="en-US"/>
        </a:p>
      </dgm:t>
    </dgm:pt>
    <dgm:pt modelId="{1B285DD7-C38D-40BD-8380-D2FB84FE7ECD}">
      <dgm:prSet/>
      <dgm:spPr/>
      <dgm:t>
        <a:bodyPr/>
        <a:lstStyle/>
        <a:p>
          <a:r>
            <a:rPr lang="en-US" dirty="0" smtClean="0"/>
            <a:t>IELTS Corner</a:t>
          </a:r>
          <a:endParaRPr lang="en-US" dirty="0"/>
        </a:p>
      </dgm:t>
    </dgm:pt>
    <dgm:pt modelId="{5EAFBE53-9276-477D-BECE-60F1B6B40558}" type="parTrans" cxnId="{36CC25A7-4B00-4BB0-97B0-06E4018657AF}">
      <dgm:prSet/>
      <dgm:spPr/>
      <dgm:t>
        <a:bodyPr/>
        <a:lstStyle/>
        <a:p>
          <a:endParaRPr lang="en-US"/>
        </a:p>
      </dgm:t>
    </dgm:pt>
    <dgm:pt modelId="{3FD25783-B87D-4ECD-B29A-76C6A320CABA}" type="sibTrans" cxnId="{36CC25A7-4B00-4BB0-97B0-06E4018657AF}">
      <dgm:prSet/>
      <dgm:spPr/>
      <dgm:t>
        <a:bodyPr/>
        <a:lstStyle/>
        <a:p>
          <a:endParaRPr lang="en-US"/>
        </a:p>
      </dgm:t>
    </dgm:pt>
    <dgm:pt modelId="{DBD410BB-4CD8-435F-B5D5-9AB6722912B3}">
      <dgm:prSet/>
      <dgm:spPr/>
      <dgm:t>
        <a:bodyPr/>
        <a:lstStyle/>
        <a:p>
          <a:r>
            <a:rPr lang="en-US" dirty="0" smtClean="0"/>
            <a:t>Computing Zone</a:t>
          </a:r>
          <a:endParaRPr lang="en-US" dirty="0"/>
        </a:p>
      </dgm:t>
    </dgm:pt>
    <dgm:pt modelId="{8D5153D9-A5EB-4B98-A9DB-259BE00F4726}" type="parTrans" cxnId="{0E00D56D-248F-46A8-946F-67DC2D8493D7}">
      <dgm:prSet/>
      <dgm:spPr/>
      <dgm:t>
        <a:bodyPr/>
        <a:lstStyle/>
        <a:p>
          <a:endParaRPr lang="en-US"/>
        </a:p>
      </dgm:t>
    </dgm:pt>
    <dgm:pt modelId="{F2F6E634-FF9E-47A8-B51A-B226AE06685D}" type="sibTrans" cxnId="{0E00D56D-248F-46A8-946F-67DC2D8493D7}">
      <dgm:prSet/>
      <dgm:spPr/>
      <dgm:t>
        <a:bodyPr/>
        <a:lstStyle/>
        <a:p>
          <a:endParaRPr lang="en-US"/>
        </a:p>
      </dgm:t>
    </dgm:pt>
    <dgm:pt modelId="{22C66EB6-A171-486D-B4FC-FF49606FD3D5}">
      <dgm:prSet/>
      <dgm:spPr/>
      <dgm:t>
        <a:bodyPr/>
        <a:lstStyle/>
        <a:p>
          <a:r>
            <a:rPr lang="en-US" dirty="0" smtClean="0"/>
            <a:t>General Reading Zone</a:t>
          </a:r>
          <a:endParaRPr lang="en-US" dirty="0"/>
        </a:p>
      </dgm:t>
    </dgm:pt>
    <dgm:pt modelId="{D968324C-7B7D-448C-9BFB-34E3ABE845B9}" type="parTrans" cxnId="{E2587675-E047-4D27-86AA-36B8D5ED4E3B}">
      <dgm:prSet/>
      <dgm:spPr/>
      <dgm:t>
        <a:bodyPr/>
        <a:lstStyle/>
        <a:p>
          <a:endParaRPr lang="en-US"/>
        </a:p>
      </dgm:t>
    </dgm:pt>
    <dgm:pt modelId="{9633C761-6ED8-47EA-8719-9C6857D5B7CE}" type="sibTrans" cxnId="{E2587675-E047-4D27-86AA-36B8D5ED4E3B}">
      <dgm:prSet/>
      <dgm:spPr/>
      <dgm:t>
        <a:bodyPr/>
        <a:lstStyle/>
        <a:p>
          <a:endParaRPr lang="en-US"/>
        </a:p>
      </dgm:t>
    </dgm:pt>
    <dgm:pt modelId="{809EDC49-A26A-46F5-BA31-BDFCAB1ADC7D}">
      <dgm:prSet/>
      <dgm:spPr/>
      <dgm:t>
        <a:bodyPr/>
        <a:lstStyle/>
        <a:p>
          <a:r>
            <a:rPr lang="en-US" dirty="0" smtClean="0"/>
            <a:t>Silent Reading Zone</a:t>
          </a:r>
          <a:endParaRPr lang="en-US" dirty="0"/>
        </a:p>
      </dgm:t>
    </dgm:pt>
    <dgm:pt modelId="{285ABD74-CBC7-470C-AB8F-442485FA0456}" type="parTrans" cxnId="{483C747C-97DA-4F70-9962-12380A93E9EB}">
      <dgm:prSet/>
      <dgm:spPr/>
      <dgm:t>
        <a:bodyPr/>
        <a:lstStyle/>
        <a:p>
          <a:endParaRPr lang="en-US"/>
        </a:p>
      </dgm:t>
    </dgm:pt>
    <dgm:pt modelId="{25934D67-FBBA-4B36-AE08-8B1F31D5AD86}" type="sibTrans" cxnId="{483C747C-97DA-4F70-9962-12380A93E9EB}">
      <dgm:prSet/>
      <dgm:spPr/>
      <dgm:t>
        <a:bodyPr/>
        <a:lstStyle/>
        <a:p>
          <a:endParaRPr lang="en-US"/>
        </a:p>
      </dgm:t>
    </dgm:pt>
    <dgm:pt modelId="{25691E63-10D6-4289-AFA6-A080D0BBF5BD}" type="pres">
      <dgm:prSet presAssocID="{97DEBEF8-BF38-47F3-9FE6-6D1BB74CB2FC}" presName="Name0" presStyleCnt="0">
        <dgm:presLayoutVars>
          <dgm:chPref val="1"/>
          <dgm:dir/>
          <dgm:animOne val="branch"/>
          <dgm:animLvl val="lvl"/>
          <dgm:resizeHandles val="exact"/>
        </dgm:presLayoutVars>
      </dgm:prSet>
      <dgm:spPr/>
      <dgm:t>
        <a:bodyPr/>
        <a:lstStyle/>
        <a:p>
          <a:endParaRPr lang="en-US"/>
        </a:p>
      </dgm:t>
    </dgm:pt>
    <dgm:pt modelId="{C1677F6E-9A4F-45E7-9EF8-D5816F081A6A}" type="pres">
      <dgm:prSet presAssocID="{7E368AE2-037E-4BDC-9DCE-E4A5FD04A5EE}" presName="root1" presStyleCnt="0"/>
      <dgm:spPr/>
    </dgm:pt>
    <dgm:pt modelId="{1D82B030-1AD2-414B-AFBF-32FD67A1B5E5}" type="pres">
      <dgm:prSet presAssocID="{7E368AE2-037E-4BDC-9DCE-E4A5FD04A5EE}" presName="LevelOneTextNode" presStyleLbl="node0" presStyleIdx="0" presStyleCnt="1">
        <dgm:presLayoutVars>
          <dgm:chPref val="3"/>
        </dgm:presLayoutVars>
      </dgm:prSet>
      <dgm:spPr/>
      <dgm:t>
        <a:bodyPr/>
        <a:lstStyle/>
        <a:p>
          <a:endParaRPr lang="en-US"/>
        </a:p>
      </dgm:t>
    </dgm:pt>
    <dgm:pt modelId="{5958B50C-36D7-4EC0-B542-AB68C57B6CC8}" type="pres">
      <dgm:prSet presAssocID="{7E368AE2-037E-4BDC-9DCE-E4A5FD04A5EE}" presName="level2hierChild" presStyleCnt="0"/>
      <dgm:spPr/>
    </dgm:pt>
    <dgm:pt modelId="{EAEF5D53-A48C-46F5-8F1A-A87518D44977}" type="pres">
      <dgm:prSet presAssocID="{FE8D8135-EEA1-44C5-916E-7016BEE9B5CF}" presName="conn2-1" presStyleLbl="parChTrans1D2" presStyleIdx="0" presStyleCnt="7"/>
      <dgm:spPr/>
      <dgm:t>
        <a:bodyPr/>
        <a:lstStyle/>
        <a:p>
          <a:endParaRPr lang="en-US"/>
        </a:p>
      </dgm:t>
    </dgm:pt>
    <dgm:pt modelId="{BA7F9745-9AA1-49A2-A1AB-C0D0B1908B2C}" type="pres">
      <dgm:prSet presAssocID="{FE8D8135-EEA1-44C5-916E-7016BEE9B5CF}" presName="connTx" presStyleLbl="parChTrans1D2" presStyleIdx="0" presStyleCnt="7"/>
      <dgm:spPr/>
      <dgm:t>
        <a:bodyPr/>
        <a:lstStyle/>
        <a:p>
          <a:endParaRPr lang="en-US"/>
        </a:p>
      </dgm:t>
    </dgm:pt>
    <dgm:pt modelId="{338AE0CB-4552-4F63-B02A-1AAD3086C457}" type="pres">
      <dgm:prSet presAssocID="{BA86F61C-A4C9-4935-A58C-16AE343D2D4F}" presName="root2" presStyleCnt="0"/>
      <dgm:spPr/>
    </dgm:pt>
    <dgm:pt modelId="{A388C98B-1A81-417C-94F3-B93971D25C45}" type="pres">
      <dgm:prSet presAssocID="{BA86F61C-A4C9-4935-A58C-16AE343D2D4F}" presName="LevelTwoTextNode" presStyleLbl="node2" presStyleIdx="0" presStyleCnt="7">
        <dgm:presLayoutVars>
          <dgm:chPref val="3"/>
        </dgm:presLayoutVars>
      </dgm:prSet>
      <dgm:spPr/>
      <dgm:t>
        <a:bodyPr/>
        <a:lstStyle/>
        <a:p>
          <a:endParaRPr lang="en-US"/>
        </a:p>
      </dgm:t>
    </dgm:pt>
    <dgm:pt modelId="{7BD11477-2A0F-468A-BC8F-82A9FC90CC76}" type="pres">
      <dgm:prSet presAssocID="{BA86F61C-A4C9-4935-A58C-16AE343D2D4F}" presName="level3hierChild" presStyleCnt="0"/>
      <dgm:spPr/>
    </dgm:pt>
    <dgm:pt modelId="{3086B9B5-F450-4C6A-B4B5-DC4A19A0BD49}" type="pres">
      <dgm:prSet presAssocID="{5E794F91-37D6-45D4-B5C5-E3D0EF2F0BAF}" presName="conn2-1" presStyleLbl="parChTrans1D2" presStyleIdx="1" presStyleCnt="7"/>
      <dgm:spPr/>
      <dgm:t>
        <a:bodyPr/>
        <a:lstStyle/>
        <a:p>
          <a:endParaRPr lang="en-US"/>
        </a:p>
      </dgm:t>
    </dgm:pt>
    <dgm:pt modelId="{F7C7FDE3-15EE-4B7B-AB21-B8E82844CD06}" type="pres">
      <dgm:prSet presAssocID="{5E794F91-37D6-45D4-B5C5-E3D0EF2F0BAF}" presName="connTx" presStyleLbl="parChTrans1D2" presStyleIdx="1" presStyleCnt="7"/>
      <dgm:spPr/>
      <dgm:t>
        <a:bodyPr/>
        <a:lstStyle/>
        <a:p>
          <a:endParaRPr lang="en-US"/>
        </a:p>
      </dgm:t>
    </dgm:pt>
    <dgm:pt modelId="{5461B3D5-0FFF-4583-AF32-721CBE84E196}" type="pres">
      <dgm:prSet presAssocID="{37C1061B-C284-4104-8B26-5CD011939F93}" presName="root2" presStyleCnt="0"/>
      <dgm:spPr/>
    </dgm:pt>
    <dgm:pt modelId="{61DC35F1-0487-409D-A141-AA37BB5F0905}" type="pres">
      <dgm:prSet presAssocID="{37C1061B-C284-4104-8B26-5CD011939F93}" presName="LevelTwoTextNode" presStyleLbl="node2" presStyleIdx="1" presStyleCnt="7">
        <dgm:presLayoutVars>
          <dgm:chPref val="3"/>
        </dgm:presLayoutVars>
      </dgm:prSet>
      <dgm:spPr/>
      <dgm:t>
        <a:bodyPr/>
        <a:lstStyle/>
        <a:p>
          <a:endParaRPr lang="en-US"/>
        </a:p>
      </dgm:t>
    </dgm:pt>
    <dgm:pt modelId="{650608C1-2EA0-4470-A8FF-7BA3533D8CE3}" type="pres">
      <dgm:prSet presAssocID="{37C1061B-C284-4104-8B26-5CD011939F93}" presName="level3hierChild" presStyleCnt="0"/>
      <dgm:spPr/>
    </dgm:pt>
    <dgm:pt modelId="{2B46679C-ADFB-4EBC-867D-A4FA6706439B}" type="pres">
      <dgm:prSet presAssocID="{B9C0C65C-A643-41F3-B339-B4B67A419EE1}" presName="conn2-1" presStyleLbl="parChTrans1D3" presStyleIdx="0" presStyleCnt="6"/>
      <dgm:spPr/>
      <dgm:t>
        <a:bodyPr/>
        <a:lstStyle/>
        <a:p>
          <a:endParaRPr lang="en-US"/>
        </a:p>
      </dgm:t>
    </dgm:pt>
    <dgm:pt modelId="{AFCD9E92-34C0-4DD5-9261-181D28D78CCB}" type="pres">
      <dgm:prSet presAssocID="{B9C0C65C-A643-41F3-B339-B4B67A419EE1}" presName="connTx" presStyleLbl="parChTrans1D3" presStyleIdx="0" presStyleCnt="6"/>
      <dgm:spPr/>
      <dgm:t>
        <a:bodyPr/>
        <a:lstStyle/>
        <a:p>
          <a:endParaRPr lang="en-US"/>
        </a:p>
      </dgm:t>
    </dgm:pt>
    <dgm:pt modelId="{766E6FB3-C491-4038-A996-61F67A0BC919}" type="pres">
      <dgm:prSet presAssocID="{45EB0784-0CFE-42DE-8350-61BB6C63CF28}" presName="root2" presStyleCnt="0"/>
      <dgm:spPr/>
    </dgm:pt>
    <dgm:pt modelId="{D130A174-85B2-485F-A37E-403D538F7620}" type="pres">
      <dgm:prSet presAssocID="{45EB0784-0CFE-42DE-8350-61BB6C63CF28}" presName="LevelTwoTextNode" presStyleLbl="node3" presStyleIdx="0" presStyleCnt="6">
        <dgm:presLayoutVars>
          <dgm:chPref val="3"/>
        </dgm:presLayoutVars>
      </dgm:prSet>
      <dgm:spPr/>
      <dgm:t>
        <a:bodyPr/>
        <a:lstStyle/>
        <a:p>
          <a:endParaRPr lang="en-US"/>
        </a:p>
      </dgm:t>
    </dgm:pt>
    <dgm:pt modelId="{D13D5B89-F105-4F55-906C-32ED5FE8011E}" type="pres">
      <dgm:prSet presAssocID="{45EB0784-0CFE-42DE-8350-61BB6C63CF28}" presName="level3hierChild" presStyleCnt="0"/>
      <dgm:spPr/>
    </dgm:pt>
    <dgm:pt modelId="{253D075C-BE79-4E12-8E97-0DE25CCB7F9C}" type="pres">
      <dgm:prSet presAssocID="{7E0EE29A-3BBC-48AE-9B26-CDF2D3D18976}" presName="conn2-1" presStyleLbl="parChTrans1D3" presStyleIdx="1" presStyleCnt="6"/>
      <dgm:spPr/>
      <dgm:t>
        <a:bodyPr/>
        <a:lstStyle/>
        <a:p>
          <a:endParaRPr lang="en-US"/>
        </a:p>
      </dgm:t>
    </dgm:pt>
    <dgm:pt modelId="{6CB134DA-18C6-4A2F-B8A2-827C3695313E}" type="pres">
      <dgm:prSet presAssocID="{7E0EE29A-3BBC-48AE-9B26-CDF2D3D18976}" presName="connTx" presStyleLbl="parChTrans1D3" presStyleIdx="1" presStyleCnt="6"/>
      <dgm:spPr/>
      <dgm:t>
        <a:bodyPr/>
        <a:lstStyle/>
        <a:p>
          <a:endParaRPr lang="en-US"/>
        </a:p>
      </dgm:t>
    </dgm:pt>
    <dgm:pt modelId="{9A73F84F-8C7E-47F1-91A3-F1B35313D323}" type="pres">
      <dgm:prSet presAssocID="{ED26ED22-6BBB-4485-B9FC-C97C08CB6461}" presName="root2" presStyleCnt="0"/>
      <dgm:spPr/>
    </dgm:pt>
    <dgm:pt modelId="{93BB8D27-A6DA-4CC9-9E77-8E733F33C32F}" type="pres">
      <dgm:prSet presAssocID="{ED26ED22-6BBB-4485-B9FC-C97C08CB6461}" presName="LevelTwoTextNode" presStyleLbl="node3" presStyleIdx="1" presStyleCnt="6">
        <dgm:presLayoutVars>
          <dgm:chPref val="3"/>
        </dgm:presLayoutVars>
      </dgm:prSet>
      <dgm:spPr/>
      <dgm:t>
        <a:bodyPr/>
        <a:lstStyle/>
        <a:p>
          <a:endParaRPr lang="en-US"/>
        </a:p>
      </dgm:t>
    </dgm:pt>
    <dgm:pt modelId="{6D67A844-7FD2-48C8-A618-46E675BD73A3}" type="pres">
      <dgm:prSet presAssocID="{ED26ED22-6BBB-4485-B9FC-C97C08CB6461}" presName="level3hierChild" presStyleCnt="0"/>
      <dgm:spPr/>
    </dgm:pt>
    <dgm:pt modelId="{2A1228E6-436A-4C92-8FA6-50C310EE7ADC}" type="pres">
      <dgm:prSet presAssocID="{79EAE55E-DA9C-4AB0-B8B7-0783A351A57C}" presName="conn2-1" presStyleLbl="parChTrans1D2" presStyleIdx="2" presStyleCnt="7"/>
      <dgm:spPr/>
      <dgm:t>
        <a:bodyPr/>
        <a:lstStyle/>
        <a:p>
          <a:endParaRPr lang="en-US"/>
        </a:p>
      </dgm:t>
    </dgm:pt>
    <dgm:pt modelId="{F958793B-C72F-44EA-AA94-00887D2F2660}" type="pres">
      <dgm:prSet presAssocID="{79EAE55E-DA9C-4AB0-B8B7-0783A351A57C}" presName="connTx" presStyleLbl="parChTrans1D2" presStyleIdx="2" presStyleCnt="7"/>
      <dgm:spPr/>
      <dgm:t>
        <a:bodyPr/>
        <a:lstStyle/>
        <a:p>
          <a:endParaRPr lang="en-US"/>
        </a:p>
      </dgm:t>
    </dgm:pt>
    <dgm:pt modelId="{DA590312-43CC-45B0-B4AE-14196DA6204D}" type="pres">
      <dgm:prSet presAssocID="{0152F891-3CEE-42C4-9501-D59D7C3A3F0E}" presName="root2" presStyleCnt="0"/>
      <dgm:spPr/>
    </dgm:pt>
    <dgm:pt modelId="{BD79FA1E-7645-44C9-BF2E-98C8FDC24997}" type="pres">
      <dgm:prSet presAssocID="{0152F891-3CEE-42C4-9501-D59D7C3A3F0E}" presName="LevelTwoTextNode" presStyleLbl="node2" presStyleIdx="2" presStyleCnt="7">
        <dgm:presLayoutVars>
          <dgm:chPref val="3"/>
        </dgm:presLayoutVars>
      </dgm:prSet>
      <dgm:spPr/>
      <dgm:t>
        <a:bodyPr/>
        <a:lstStyle/>
        <a:p>
          <a:endParaRPr lang="en-US"/>
        </a:p>
      </dgm:t>
    </dgm:pt>
    <dgm:pt modelId="{F746355C-AF55-48AC-ADF9-9198AD5E82B5}" type="pres">
      <dgm:prSet presAssocID="{0152F891-3CEE-42C4-9501-D59D7C3A3F0E}" presName="level3hierChild" presStyleCnt="0"/>
      <dgm:spPr/>
    </dgm:pt>
    <dgm:pt modelId="{ECA055A1-91FF-4A1B-8469-ABC493B188A3}" type="pres">
      <dgm:prSet presAssocID="{2397BCAB-54C3-4ABD-A2FB-C86E370FA4F3}" presName="conn2-1" presStyleLbl="parChTrans1D2" presStyleIdx="3" presStyleCnt="7"/>
      <dgm:spPr/>
      <dgm:t>
        <a:bodyPr/>
        <a:lstStyle/>
        <a:p>
          <a:endParaRPr lang="en-US"/>
        </a:p>
      </dgm:t>
    </dgm:pt>
    <dgm:pt modelId="{6F16B7B4-B8A0-4B52-B683-B5F207A32583}" type="pres">
      <dgm:prSet presAssocID="{2397BCAB-54C3-4ABD-A2FB-C86E370FA4F3}" presName="connTx" presStyleLbl="parChTrans1D2" presStyleIdx="3" presStyleCnt="7"/>
      <dgm:spPr/>
      <dgm:t>
        <a:bodyPr/>
        <a:lstStyle/>
        <a:p>
          <a:endParaRPr lang="en-US"/>
        </a:p>
      </dgm:t>
    </dgm:pt>
    <dgm:pt modelId="{14C49B23-C85E-48D6-BE06-F481AAAB90AB}" type="pres">
      <dgm:prSet presAssocID="{B76097FD-4B5F-4C25-B5DB-F9B32E0718A8}" presName="root2" presStyleCnt="0"/>
      <dgm:spPr/>
    </dgm:pt>
    <dgm:pt modelId="{6F2518AC-5A3F-4C5B-A04D-A22862414CE1}" type="pres">
      <dgm:prSet presAssocID="{B76097FD-4B5F-4C25-B5DB-F9B32E0718A8}" presName="LevelTwoTextNode" presStyleLbl="node2" presStyleIdx="3" presStyleCnt="7">
        <dgm:presLayoutVars>
          <dgm:chPref val="3"/>
        </dgm:presLayoutVars>
      </dgm:prSet>
      <dgm:spPr/>
      <dgm:t>
        <a:bodyPr/>
        <a:lstStyle/>
        <a:p>
          <a:endParaRPr lang="en-US"/>
        </a:p>
      </dgm:t>
    </dgm:pt>
    <dgm:pt modelId="{4CBA9451-75D5-495E-95B2-AB087883F9CE}" type="pres">
      <dgm:prSet presAssocID="{B76097FD-4B5F-4C25-B5DB-F9B32E0718A8}" presName="level3hierChild" presStyleCnt="0"/>
      <dgm:spPr/>
    </dgm:pt>
    <dgm:pt modelId="{A827C5E6-5655-4908-AD56-22EB75070A83}" type="pres">
      <dgm:prSet presAssocID="{5EAFBE53-9276-477D-BECE-60F1B6B40558}" presName="conn2-1" presStyleLbl="parChTrans1D3" presStyleIdx="2" presStyleCnt="6"/>
      <dgm:spPr/>
      <dgm:t>
        <a:bodyPr/>
        <a:lstStyle/>
        <a:p>
          <a:endParaRPr lang="en-US"/>
        </a:p>
      </dgm:t>
    </dgm:pt>
    <dgm:pt modelId="{8E13A3B1-BFF5-4AE5-A674-54784D8A6046}" type="pres">
      <dgm:prSet presAssocID="{5EAFBE53-9276-477D-BECE-60F1B6B40558}" presName="connTx" presStyleLbl="parChTrans1D3" presStyleIdx="2" presStyleCnt="6"/>
      <dgm:spPr/>
      <dgm:t>
        <a:bodyPr/>
        <a:lstStyle/>
        <a:p>
          <a:endParaRPr lang="en-US"/>
        </a:p>
      </dgm:t>
    </dgm:pt>
    <dgm:pt modelId="{ABE7F7BC-C88F-47C9-BF0B-6FADA9CE2635}" type="pres">
      <dgm:prSet presAssocID="{1B285DD7-C38D-40BD-8380-D2FB84FE7ECD}" presName="root2" presStyleCnt="0"/>
      <dgm:spPr/>
    </dgm:pt>
    <dgm:pt modelId="{777F3246-A1F9-41E1-A716-859FC4281359}" type="pres">
      <dgm:prSet presAssocID="{1B285DD7-C38D-40BD-8380-D2FB84FE7ECD}" presName="LevelTwoTextNode" presStyleLbl="node3" presStyleIdx="2" presStyleCnt="6">
        <dgm:presLayoutVars>
          <dgm:chPref val="3"/>
        </dgm:presLayoutVars>
      </dgm:prSet>
      <dgm:spPr/>
      <dgm:t>
        <a:bodyPr/>
        <a:lstStyle/>
        <a:p>
          <a:endParaRPr lang="en-US"/>
        </a:p>
      </dgm:t>
    </dgm:pt>
    <dgm:pt modelId="{E5D3EEFD-B973-4C76-8F63-EDA464B02133}" type="pres">
      <dgm:prSet presAssocID="{1B285DD7-C38D-40BD-8380-D2FB84FE7ECD}" presName="level3hierChild" presStyleCnt="0"/>
      <dgm:spPr/>
    </dgm:pt>
    <dgm:pt modelId="{79CADB38-3144-4D70-83F8-7E17AE525F31}" type="pres">
      <dgm:prSet presAssocID="{8D5153D9-A5EB-4B98-A9DB-259BE00F4726}" presName="conn2-1" presStyleLbl="parChTrans1D3" presStyleIdx="3" presStyleCnt="6"/>
      <dgm:spPr/>
      <dgm:t>
        <a:bodyPr/>
        <a:lstStyle/>
        <a:p>
          <a:endParaRPr lang="en-US"/>
        </a:p>
      </dgm:t>
    </dgm:pt>
    <dgm:pt modelId="{E5AD1196-817B-4C31-8ABD-7F5167169B7C}" type="pres">
      <dgm:prSet presAssocID="{8D5153D9-A5EB-4B98-A9DB-259BE00F4726}" presName="connTx" presStyleLbl="parChTrans1D3" presStyleIdx="3" presStyleCnt="6"/>
      <dgm:spPr/>
      <dgm:t>
        <a:bodyPr/>
        <a:lstStyle/>
        <a:p>
          <a:endParaRPr lang="en-US"/>
        </a:p>
      </dgm:t>
    </dgm:pt>
    <dgm:pt modelId="{816624CD-CBC2-48BD-AB52-2DD60D66D4E2}" type="pres">
      <dgm:prSet presAssocID="{DBD410BB-4CD8-435F-B5D5-9AB6722912B3}" presName="root2" presStyleCnt="0"/>
      <dgm:spPr/>
    </dgm:pt>
    <dgm:pt modelId="{30894E3B-B24C-4EE7-89BE-2DB84F5AFB10}" type="pres">
      <dgm:prSet presAssocID="{DBD410BB-4CD8-435F-B5D5-9AB6722912B3}" presName="LevelTwoTextNode" presStyleLbl="node3" presStyleIdx="3" presStyleCnt="6">
        <dgm:presLayoutVars>
          <dgm:chPref val="3"/>
        </dgm:presLayoutVars>
      </dgm:prSet>
      <dgm:spPr/>
      <dgm:t>
        <a:bodyPr/>
        <a:lstStyle/>
        <a:p>
          <a:endParaRPr lang="en-US"/>
        </a:p>
      </dgm:t>
    </dgm:pt>
    <dgm:pt modelId="{868A92AD-5EEE-4B19-9EE9-112E80769D6D}" type="pres">
      <dgm:prSet presAssocID="{DBD410BB-4CD8-435F-B5D5-9AB6722912B3}" presName="level3hierChild" presStyleCnt="0"/>
      <dgm:spPr/>
    </dgm:pt>
    <dgm:pt modelId="{F9F11576-19C7-45FC-BC99-C70DCC432CF9}" type="pres">
      <dgm:prSet presAssocID="{0DA080C4-9808-432E-A98C-2F39E8978139}" presName="conn2-1" presStyleLbl="parChTrans1D2" presStyleIdx="4" presStyleCnt="7"/>
      <dgm:spPr/>
      <dgm:t>
        <a:bodyPr/>
        <a:lstStyle/>
        <a:p>
          <a:endParaRPr lang="en-US"/>
        </a:p>
      </dgm:t>
    </dgm:pt>
    <dgm:pt modelId="{46EFCF04-3CF6-4672-BC15-9999A902921B}" type="pres">
      <dgm:prSet presAssocID="{0DA080C4-9808-432E-A98C-2F39E8978139}" presName="connTx" presStyleLbl="parChTrans1D2" presStyleIdx="4" presStyleCnt="7"/>
      <dgm:spPr/>
      <dgm:t>
        <a:bodyPr/>
        <a:lstStyle/>
        <a:p>
          <a:endParaRPr lang="en-US"/>
        </a:p>
      </dgm:t>
    </dgm:pt>
    <dgm:pt modelId="{FEAD2099-CDBD-4644-8669-80B10047A87F}" type="pres">
      <dgm:prSet presAssocID="{E6724AE9-A562-4F87-96A4-C108E939E270}" presName="root2" presStyleCnt="0"/>
      <dgm:spPr/>
    </dgm:pt>
    <dgm:pt modelId="{70A093E6-20C9-4955-B2C2-3A73E07ED654}" type="pres">
      <dgm:prSet presAssocID="{E6724AE9-A562-4F87-96A4-C108E939E270}" presName="LevelTwoTextNode" presStyleLbl="node2" presStyleIdx="4" presStyleCnt="7">
        <dgm:presLayoutVars>
          <dgm:chPref val="3"/>
        </dgm:presLayoutVars>
      </dgm:prSet>
      <dgm:spPr/>
      <dgm:t>
        <a:bodyPr/>
        <a:lstStyle/>
        <a:p>
          <a:endParaRPr lang="en-US"/>
        </a:p>
      </dgm:t>
    </dgm:pt>
    <dgm:pt modelId="{5297FCF3-A253-4D07-AFA2-2F42FB3AC022}" type="pres">
      <dgm:prSet presAssocID="{E6724AE9-A562-4F87-96A4-C108E939E270}" presName="level3hierChild" presStyleCnt="0"/>
      <dgm:spPr/>
    </dgm:pt>
    <dgm:pt modelId="{831DDAC3-D680-4D20-9B7F-0140FEC6C78B}" type="pres">
      <dgm:prSet presAssocID="{E2A1B6B0-4E53-4928-9485-EB06A2724966}" presName="conn2-1" presStyleLbl="parChTrans1D2" presStyleIdx="5" presStyleCnt="7"/>
      <dgm:spPr/>
      <dgm:t>
        <a:bodyPr/>
        <a:lstStyle/>
        <a:p>
          <a:endParaRPr lang="en-US"/>
        </a:p>
      </dgm:t>
    </dgm:pt>
    <dgm:pt modelId="{9E549D5B-C8DA-4DAC-8B8D-BCD926DCCCA1}" type="pres">
      <dgm:prSet presAssocID="{E2A1B6B0-4E53-4928-9485-EB06A2724966}" presName="connTx" presStyleLbl="parChTrans1D2" presStyleIdx="5" presStyleCnt="7"/>
      <dgm:spPr/>
      <dgm:t>
        <a:bodyPr/>
        <a:lstStyle/>
        <a:p>
          <a:endParaRPr lang="en-US"/>
        </a:p>
      </dgm:t>
    </dgm:pt>
    <dgm:pt modelId="{B9EFC19E-CC23-4344-B13F-48EBA6F3333D}" type="pres">
      <dgm:prSet presAssocID="{C28CC5FF-E9F4-4301-806F-862B60CB82D9}" presName="root2" presStyleCnt="0"/>
      <dgm:spPr/>
    </dgm:pt>
    <dgm:pt modelId="{29AB6220-69F6-4B8F-9E3B-59D71F744EC2}" type="pres">
      <dgm:prSet presAssocID="{C28CC5FF-E9F4-4301-806F-862B60CB82D9}" presName="LevelTwoTextNode" presStyleLbl="node2" presStyleIdx="5" presStyleCnt="7">
        <dgm:presLayoutVars>
          <dgm:chPref val="3"/>
        </dgm:presLayoutVars>
      </dgm:prSet>
      <dgm:spPr/>
      <dgm:t>
        <a:bodyPr/>
        <a:lstStyle/>
        <a:p>
          <a:endParaRPr lang="en-US"/>
        </a:p>
      </dgm:t>
    </dgm:pt>
    <dgm:pt modelId="{A2EBF24A-D6B3-4AA7-ACAB-E49735A16D11}" type="pres">
      <dgm:prSet presAssocID="{C28CC5FF-E9F4-4301-806F-862B60CB82D9}" presName="level3hierChild" presStyleCnt="0"/>
      <dgm:spPr/>
    </dgm:pt>
    <dgm:pt modelId="{019BB179-8279-4AC9-9E10-494A2CCC295A}" type="pres">
      <dgm:prSet presAssocID="{D968324C-7B7D-448C-9BFB-34E3ABE845B9}" presName="conn2-1" presStyleLbl="parChTrans1D3" presStyleIdx="4" presStyleCnt="6"/>
      <dgm:spPr/>
      <dgm:t>
        <a:bodyPr/>
        <a:lstStyle/>
        <a:p>
          <a:endParaRPr lang="en-US"/>
        </a:p>
      </dgm:t>
    </dgm:pt>
    <dgm:pt modelId="{53C219A1-7C86-4D1A-B219-2585456612B6}" type="pres">
      <dgm:prSet presAssocID="{D968324C-7B7D-448C-9BFB-34E3ABE845B9}" presName="connTx" presStyleLbl="parChTrans1D3" presStyleIdx="4" presStyleCnt="6"/>
      <dgm:spPr/>
      <dgm:t>
        <a:bodyPr/>
        <a:lstStyle/>
        <a:p>
          <a:endParaRPr lang="en-US"/>
        </a:p>
      </dgm:t>
    </dgm:pt>
    <dgm:pt modelId="{DABE63EB-ED60-4773-A815-C88404B4F7C5}" type="pres">
      <dgm:prSet presAssocID="{22C66EB6-A171-486D-B4FC-FF49606FD3D5}" presName="root2" presStyleCnt="0"/>
      <dgm:spPr/>
    </dgm:pt>
    <dgm:pt modelId="{FAEB1D4A-D16B-4D5C-B6D8-E2D0838FEB94}" type="pres">
      <dgm:prSet presAssocID="{22C66EB6-A171-486D-B4FC-FF49606FD3D5}" presName="LevelTwoTextNode" presStyleLbl="node3" presStyleIdx="4" presStyleCnt="6">
        <dgm:presLayoutVars>
          <dgm:chPref val="3"/>
        </dgm:presLayoutVars>
      </dgm:prSet>
      <dgm:spPr/>
      <dgm:t>
        <a:bodyPr/>
        <a:lstStyle/>
        <a:p>
          <a:endParaRPr lang="en-US"/>
        </a:p>
      </dgm:t>
    </dgm:pt>
    <dgm:pt modelId="{EB90AE8B-B433-4C6B-97E3-2E1046E3DA61}" type="pres">
      <dgm:prSet presAssocID="{22C66EB6-A171-486D-B4FC-FF49606FD3D5}" presName="level3hierChild" presStyleCnt="0"/>
      <dgm:spPr/>
    </dgm:pt>
    <dgm:pt modelId="{D523AA5C-2E94-455B-BD93-9F8921E7BD02}" type="pres">
      <dgm:prSet presAssocID="{285ABD74-CBC7-470C-AB8F-442485FA0456}" presName="conn2-1" presStyleLbl="parChTrans1D3" presStyleIdx="5" presStyleCnt="6"/>
      <dgm:spPr/>
      <dgm:t>
        <a:bodyPr/>
        <a:lstStyle/>
        <a:p>
          <a:endParaRPr lang="en-US"/>
        </a:p>
      </dgm:t>
    </dgm:pt>
    <dgm:pt modelId="{1F5E14AD-35B6-4651-A086-6F5D0E9C4BB8}" type="pres">
      <dgm:prSet presAssocID="{285ABD74-CBC7-470C-AB8F-442485FA0456}" presName="connTx" presStyleLbl="parChTrans1D3" presStyleIdx="5" presStyleCnt="6"/>
      <dgm:spPr/>
      <dgm:t>
        <a:bodyPr/>
        <a:lstStyle/>
        <a:p>
          <a:endParaRPr lang="en-US"/>
        </a:p>
      </dgm:t>
    </dgm:pt>
    <dgm:pt modelId="{90DBC2B5-8D48-469C-9DDE-36363F1664D5}" type="pres">
      <dgm:prSet presAssocID="{809EDC49-A26A-46F5-BA31-BDFCAB1ADC7D}" presName="root2" presStyleCnt="0"/>
      <dgm:spPr/>
    </dgm:pt>
    <dgm:pt modelId="{535F1944-4334-4FAF-994E-0C8E6A0C7C3D}" type="pres">
      <dgm:prSet presAssocID="{809EDC49-A26A-46F5-BA31-BDFCAB1ADC7D}" presName="LevelTwoTextNode" presStyleLbl="node3" presStyleIdx="5" presStyleCnt="6">
        <dgm:presLayoutVars>
          <dgm:chPref val="3"/>
        </dgm:presLayoutVars>
      </dgm:prSet>
      <dgm:spPr/>
      <dgm:t>
        <a:bodyPr/>
        <a:lstStyle/>
        <a:p>
          <a:endParaRPr lang="en-US"/>
        </a:p>
      </dgm:t>
    </dgm:pt>
    <dgm:pt modelId="{0764224E-BD55-4FC5-AA1C-EB3D9180612A}" type="pres">
      <dgm:prSet presAssocID="{809EDC49-A26A-46F5-BA31-BDFCAB1ADC7D}" presName="level3hierChild" presStyleCnt="0"/>
      <dgm:spPr/>
    </dgm:pt>
    <dgm:pt modelId="{015910B8-881E-4458-A405-7CE76B26929D}" type="pres">
      <dgm:prSet presAssocID="{57083A3C-1949-4F00-ADDD-7FEA30095A9B}" presName="conn2-1" presStyleLbl="parChTrans1D2" presStyleIdx="6" presStyleCnt="7"/>
      <dgm:spPr/>
      <dgm:t>
        <a:bodyPr/>
        <a:lstStyle/>
        <a:p>
          <a:endParaRPr lang="en-US"/>
        </a:p>
      </dgm:t>
    </dgm:pt>
    <dgm:pt modelId="{496F7165-0FA2-4DED-9640-8D8664D1099F}" type="pres">
      <dgm:prSet presAssocID="{57083A3C-1949-4F00-ADDD-7FEA30095A9B}" presName="connTx" presStyleLbl="parChTrans1D2" presStyleIdx="6" presStyleCnt="7"/>
      <dgm:spPr/>
      <dgm:t>
        <a:bodyPr/>
        <a:lstStyle/>
        <a:p>
          <a:endParaRPr lang="en-US"/>
        </a:p>
      </dgm:t>
    </dgm:pt>
    <dgm:pt modelId="{5C5CBC89-97A8-4529-9885-FE3D5825B543}" type="pres">
      <dgm:prSet presAssocID="{D77315F5-A628-41A3-B63D-A56D33607915}" presName="root2" presStyleCnt="0"/>
      <dgm:spPr/>
    </dgm:pt>
    <dgm:pt modelId="{22C5A397-9257-4648-A9EE-7A2561F87BBD}" type="pres">
      <dgm:prSet presAssocID="{D77315F5-A628-41A3-B63D-A56D33607915}" presName="LevelTwoTextNode" presStyleLbl="node2" presStyleIdx="6" presStyleCnt="7">
        <dgm:presLayoutVars>
          <dgm:chPref val="3"/>
        </dgm:presLayoutVars>
      </dgm:prSet>
      <dgm:spPr/>
      <dgm:t>
        <a:bodyPr/>
        <a:lstStyle/>
        <a:p>
          <a:endParaRPr lang="en-US"/>
        </a:p>
      </dgm:t>
    </dgm:pt>
    <dgm:pt modelId="{F6D305F8-2858-4E6A-A741-6193EF30B7D1}" type="pres">
      <dgm:prSet presAssocID="{D77315F5-A628-41A3-B63D-A56D33607915}" presName="level3hierChild" presStyleCnt="0"/>
      <dgm:spPr/>
    </dgm:pt>
  </dgm:ptLst>
  <dgm:cxnLst>
    <dgm:cxn modelId="{3EC93668-0FA7-4246-9C4D-0DEE0519765E}" srcId="{7E368AE2-037E-4BDC-9DCE-E4A5FD04A5EE}" destId="{B76097FD-4B5F-4C25-B5DB-F9B32E0718A8}" srcOrd="3" destOrd="0" parTransId="{2397BCAB-54C3-4ABD-A2FB-C86E370FA4F3}" sibTransId="{5DF9D5B8-3C53-44F1-AD65-530C792E6684}"/>
    <dgm:cxn modelId="{493792D2-284E-4696-9AF4-17AB33CA983F}" type="presOf" srcId="{D968324C-7B7D-448C-9BFB-34E3ABE845B9}" destId="{019BB179-8279-4AC9-9E10-494A2CCC295A}" srcOrd="0" destOrd="0" presId="urn:microsoft.com/office/officeart/2008/layout/HorizontalMultiLevelHierarchy"/>
    <dgm:cxn modelId="{BB373FEF-38F5-45C3-BEE3-5C981951FE48}" type="presOf" srcId="{FE8D8135-EEA1-44C5-916E-7016BEE9B5CF}" destId="{EAEF5D53-A48C-46F5-8F1A-A87518D44977}" srcOrd="0" destOrd="0" presId="urn:microsoft.com/office/officeart/2008/layout/HorizontalMultiLevelHierarchy"/>
    <dgm:cxn modelId="{2849682D-704C-4597-A64B-35B0A33F0C69}" type="presOf" srcId="{5E794F91-37D6-45D4-B5C5-E3D0EF2F0BAF}" destId="{F7C7FDE3-15EE-4B7B-AB21-B8E82844CD06}" srcOrd="1" destOrd="0" presId="urn:microsoft.com/office/officeart/2008/layout/HorizontalMultiLevelHierarchy"/>
    <dgm:cxn modelId="{7527BE82-3C1D-435D-A92E-40C56F439AA3}" type="presOf" srcId="{DBD410BB-4CD8-435F-B5D5-9AB6722912B3}" destId="{30894E3B-B24C-4EE7-89BE-2DB84F5AFB10}" srcOrd="0" destOrd="0" presId="urn:microsoft.com/office/officeart/2008/layout/HorizontalMultiLevelHierarchy"/>
    <dgm:cxn modelId="{C4DF2206-32C8-4816-AD5A-14D8EE6C6FC5}" type="presOf" srcId="{0DA080C4-9808-432E-A98C-2F39E8978139}" destId="{46EFCF04-3CF6-4672-BC15-9999A902921B}" srcOrd="1" destOrd="0" presId="urn:microsoft.com/office/officeart/2008/layout/HorizontalMultiLevelHierarchy"/>
    <dgm:cxn modelId="{D61738D1-C380-4392-9990-DD0E54107E59}" type="presOf" srcId="{D968324C-7B7D-448C-9BFB-34E3ABE845B9}" destId="{53C219A1-7C86-4D1A-B219-2585456612B6}" srcOrd="1" destOrd="0" presId="urn:microsoft.com/office/officeart/2008/layout/HorizontalMultiLevelHierarchy"/>
    <dgm:cxn modelId="{149487F1-C54F-4DD7-BB8E-BF476C6A4552}" type="presOf" srcId="{E6724AE9-A562-4F87-96A4-C108E939E270}" destId="{70A093E6-20C9-4955-B2C2-3A73E07ED654}" srcOrd="0" destOrd="0" presId="urn:microsoft.com/office/officeart/2008/layout/HorizontalMultiLevelHierarchy"/>
    <dgm:cxn modelId="{7F012DC8-4F42-47E9-86F7-9BC8F85D9237}" type="presOf" srcId="{1B285DD7-C38D-40BD-8380-D2FB84FE7ECD}" destId="{777F3246-A1F9-41E1-A716-859FC4281359}" srcOrd="0" destOrd="0" presId="urn:microsoft.com/office/officeart/2008/layout/HorizontalMultiLevelHierarchy"/>
    <dgm:cxn modelId="{303D6382-4867-4AAB-B39D-FFD520AD5AB2}" srcId="{7E368AE2-037E-4BDC-9DCE-E4A5FD04A5EE}" destId="{E6724AE9-A562-4F87-96A4-C108E939E270}" srcOrd="4" destOrd="0" parTransId="{0DA080C4-9808-432E-A98C-2F39E8978139}" sibTransId="{8932DF90-E569-4572-9BD5-FA570FCA62DC}"/>
    <dgm:cxn modelId="{DBB4535A-7522-467B-856F-C8EED6BBFBF3}" type="presOf" srcId="{5E794F91-37D6-45D4-B5C5-E3D0EF2F0BAF}" destId="{3086B9B5-F450-4C6A-B4B5-DC4A19A0BD49}" srcOrd="0" destOrd="0" presId="urn:microsoft.com/office/officeart/2008/layout/HorizontalMultiLevelHierarchy"/>
    <dgm:cxn modelId="{0480393B-0524-461A-8FBF-E9FB76CE1124}" srcId="{97DEBEF8-BF38-47F3-9FE6-6D1BB74CB2FC}" destId="{7E368AE2-037E-4BDC-9DCE-E4A5FD04A5EE}" srcOrd="0" destOrd="0" parTransId="{58DD743F-6541-454D-BFE3-3EB8154268EC}" sibTransId="{B38B2F1B-9DE9-42B2-9886-5DE2DC3C278F}"/>
    <dgm:cxn modelId="{E2587675-E047-4D27-86AA-36B8D5ED4E3B}" srcId="{C28CC5FF-E9F4-4301-806F-862B60CB82D9}" destId="{22C66EB6-A171-486D-B4FC-FF49606FD3D5}" srcOrd="0" destOrd="0" parTransId="{D968324C-7B7D-448C-9BFB-34E3ABE845B9}" sibTransId="{9633C761-6ED8-47EA-8719-9C6857D5B7CE}"/>
    <dgm:cxn modelId="{7FE1FC46-06C4-48CC-AFB3-782477413444}" srcId="{7E368AE2-037E-4BDC-9DCE-E4A5FD04A5EE}" destId="{D77315F5-A628-41A3-B63D-A56D33607915}" srcOrd="6" destOrd="0" parTransId="{57083A3C-1949-4F00-ADDD-7FEA30095A9B}" sibTransId="{D9A13A1D-77E5-44EB-989B-E03441C24B66}"/>
    <dgm:cxn modelId="{0E00D56D-248F-46A8-946F-67DC2D8493D7}" srcId="{B76097FD-4B5F-4C25-B5DB-F9B32E0718A8}" destId="{DBD410BB-4CD8-435F-B5D5-9AB6722912B3}" srcOrd="1" destOrd="0" parTransId="{8D5153D9-A5EB-4B98-A9DB-259BE00F4726}" sibTransId="{F2F6E634-FF9E-47A8-B51A-B226AE06685D}"/>
    <dgm:cxn modelId="{D8DFFBD6-21F0-4470-A65D-9D1A6043FB59}" type="presOf" srcId="{B9C0C65C-A643-41F3-B339-B4B67A419EE1}" destId="{AFCD9E92-34C0-4DD5-9261-181D28D78CCB}" srcOrd="1" destOrd="0" presId="urn:microsoft.com/office/officeart/2008/layout/HorizontalMultiLevelHierarchy"/>
    <dgm:cxn modelId="{D34A6ED5-B7F9-4906-B620-249C275D3D8E}" srcId="{37C1061B-C284-4104-8B26-5CD011939F93}" destId="{45EB0784-0CFE-42DE-8350-61BB6C63CF28}" srcOrd="0" destOrd="0" parTransId="{B9C0C65C-A643-41F3-B339-B4B67A419EE1}" sibTransId="{9C7BBA5F-89E8-4C3A-BE1F-85A1729E5D31}"/>
    <dgm:cxn modelId="{1B999B96-3BB9-4660-8A18-ABF3D82DBF9F}" srcId="{37C1061B-C284-4104-8B26-5CD011939F93}" destId="{ED26ED22-6BBB-4485-B9FC-C97C08CB6461}" srcOrd="1" destOrd="0" parTransId="{7E0EE29A-3BBC-48AE-9B26-CDF2D3D18976}" sibTransId="{C75E0FEB-AEC3-47FB-A04E-A1F115A7039A}"/>
    <dgm:cxn modelId="{B449B5B4-5884-4E36-8753-9C5754F640A3}" type="presOf" srcId="{285ABD74-CBC7-470C-AB8F-442485FA0456}" destId="{D523AA5C-2E94-455B-BD93-9F8921E7BD02}" srcOrd="0" destOrd="0" presId="urn:microsoft.com/office/officeart/2008/layout/HorizontalMultiLevelHierarchy"/>
    <dgm:cxn modelId="{2A8FC2B2-40FB-40B8-B1C5-6D38C6FF954B}" type="presOf" srcId="{79EAE55E-DA9C-4AB0-B8B7-0783A351A57C}" destId="{2A1228E6-436A-4C92-8FA6-50C310EE7ADC}" srcOrd="0" destOrd="0" presId="urn:microsoft.com/office/officeart/2008/layout/HorizontalMultiLevelHierarchy"/>
    <dgm:cxn modelId="{773EAC48-E887-41EA-BF26-506B9EF5857E}" type="presOf" srcId="{D77315F5-A628-41A3-B63D-A56D33607915}" destId="{22C5A397-9257-4648-A9EE-7A2561F87BBD}" srcOrd="0" destOrd="0" presId="urn:microsoft.com/office/officeart/2008/layout/HorizontalMultiLevelHierarchy"/>
    <dgm:cxn modelId="{C5F087D0-1FF4-42FE-84FE-0DDD71EB8134}" type="presOf" srcId="{BA86F61C-A4C9-4935-A58C-16AE343D2D4F}" destId="{A388C98B-1A81-417C-94F3-B93971D25C45}" srcOrd="0" destOrd="0" presId="urn:microsoft.com/office/officeart/2008/layout/HorizontalMultiLevelHierarchy"/>
    <dgm:cxn modelId="{483C747C-97DA-4F70-9962-12380A93E9EB}" srcId="{C28CC5FF-E9F4-4301-806F-862B60CB82D9}" destId="{809EDC49-A26A-46F5-BA31-BDFCAB1ADC7D}" srcOrd="1" destOrd="0" parTransId="{285ABD74-CBC7-470C-AB8F-442485FA0456}" sibTransId="{25934D67-FBBA-4B36-AE08-8B1F31D5AD86}"/>
    <dgm:cxn modelId="{9FAB0425-0AC2-49C1-A8C9-478701BB21B2}" type="presOf" srcId="{97DEBEF8-BF38-47F3-9FE6-6D1BB74CB2FC}" destId="{25691E63-10D6-4289-AFA6-A080D0BBF5BD}" srcOrd="0" destOrd="0" presId="urn:microsoft.com/office/officeart/2008/layout/HorizontalMultiLevelHierarchy"/>
    <dgm:cxn modelId="{B229ABD8-6F50-4334-B0D2-5EA0E4B17FC6}" srcId="{7E368AE2-037E-4BDC-9DCE-E4A5FD04A5EE}" destId="{BA86F61C-A4C9-4935-A58C-16AE343D2D4F}" srcOrd="0" destOrd="0" parTransId="{FE8D8135-EEA1-44C5-916E-7016BEE9B5CF}" sibTransId="{7B2C5F2B-D55D-444E-95C3-204EB26DD46E}"/>
    <dgm:cxn modelId="{18D7B242-EB9D-476B-8933-A44C7068ACD6}" type="presOf" srcId="{0DA080C4-9808-432E-A98C-2F39E8978139}" destId="{F9F11576-19C7-45FC-BC99-C70DCC432CF9}" srcOrd="0" destOrd="0" presId="urn:microsoft.com/office/officeart/2008/layout/HorizontalMultiLevelHierarchy"/>
    <dgm:cxn modelId="{1F154192-B10A-443F-82AD-5CCBAE677BD9}" type="presOf" srcId="{79EAE55E-DA9C-4AB0-B8B7-0783A351A57C}" destId="{F958793B-C72F-44EA-AA94-00887D2F2660}" srcOrd="1" destOrd="0" presId="urn:microsoft.com/office/officeart/2008/layout/HorizontalMultiLevelHierarchy"/>
    <dgm:cxn modelId="{15772DE1-CF0D-4FA3-97F4-9FAB4DDA0AB5}" type="presOf" srcId="{2397BCAB-54C3-4ABD-A2FB-C86E370FA4F3}" destId="{ECA055A1-91FF-4A1B-8469-ABC493B188A3}" srcOrd="0" destOrd="0" presId="urn:microsoft.com/office/officeart/2008/layout/HorizontalMultiLevelHierarchy"/>
    <dgm:cxn modelId="{41DB481F-9111-4DAC-BFE9-B8C55011DD98}" type="presOf" srcId="{45EB0784-0CFE-42DE-8350-61BB6C63CF28}" destId="{D130A174-85B2-485F-A37E-403D538F7620}" srcOrd="0" destOrd="0" presId="urn:microsoft.com/office/officeart/2008/layout/HorizontalMultiLevelHierarchy"/>
    <dgm:cxn modelId="{82228325-89EA-4541-9FF7-7B2CD52ABB1B}" type="presOf" srcId="{7E0EE29A-3BBC-48AE-9B26-CDF2D3D18976}" destId="{253D075C-BE79-4E12-8E97-0DE25CCB7F9C}" srcOrd="0" destOrd="0" presId="urn:microsoft.com/office/officeart/2008/layout/HorizontalMultiLevelHierarchy"/>
    <dgm:cxn modelId="{1D49F919-8787-4B56-AEDB-C71A8C4E6442}" type="presOf" srcId="{E2A1B6B0-4E53-4928-9485-EB06A2724966}" destId="{9E549D5B-C8DA-4DAC-8B8D-BCD926DCCCA1}" srcOrd="1" destOrd="0" presId="urn:microsoft.com/office/officeart/2008/layout/HorizontalMultiLevelHierarchy"/>
    <dgm:cxn modelId="{E303EA19-1411-4EB6-93DA-E1C29CDD06FC}" srcId="{7E368AE2-037E-4BDC-9DCE-E4A5FD04A5EE}" destId="{C28CC5FF-E9F4-4301-806F-862B60CB82D9}" srcOrd="5" destOrd="0" parTransId="{E2A1B6B0-4E53-4928-9485-EB06A2724966}" sibTransId="{BE1F5291-6187-4B80-8841-987308ED397C}"/>
    <dgm:cxn modelId="{36CC25A7-4B00-4BB0-97B0-06E4018657AF}" srcId="{B76097FD-4B5F-4C25-B5DB-F9B32E0718A8}" destId="{1B285DD7-C38D-40BD-8380-D2FB84FE7ECD}" srcOrd="0" destOrd="0" parTransId="{5EAFBE53-9276-477D-BECE-60F1B6B40558}" sibTransId="{3FD25783-B87D-4ECD-B29A-76C6A320CABA}"/>
    <dgm:cxn modelId="{C06F63C7-3211-400F-B28D-88DE52755B30}" type="presOf" srcId="{5EAFBE53-9276-477D-BECE-60F1B6B40558}" destId="{A827C5E6-5655-4908-AD56-22EB75070A83}" srcOrd="0" destOrd="0" presId="urn:microsoft.com/office/officeart/2008/layout/HorizontalMultiLevelHierarchy"/>
    <dgm:cxn modelId="{69658906-DFB3-4184-8AB8-EE205D637C67}" type="presOf" srcId="{7E0EE29A-3BBC-48AE-9B26-CDF2D3D18976}" destId="{6CB134DA-18C6-4A2F-B8A2-827C3695313E}" srcOrd="1" destOrd="0" presId="urn:microsoft.com/office/officeart/2008/layout/HorizontalMultiLevelHierarchy"/>
    <dgm:cxn modelId="{363EC448-4BF8-4EC2-A7A0-325B8AD5110D}" type="presOf" srcId="{5EAFBE53-9276-477D-BECE-60F1B6B40558}" destId="{8E13A3B1-BFF5-4AE5-A674-54784D8A6046}" srcOrd="1" destOrd="0" presId="urn:microsoft.com/office/officeart/2008/layout/HorizontalMultiLevelHierarchy"/>
    <dgm:cxn modelId="{B70CA1A4-5B9D-4E56-B300-85A4D471B057}" type="presOf" srcId="{C28CC5FF-E9F4-4301-806F-862B60CB82D9}" destId="{29AB6220-69F6-4B8F-9E3B-59D71F744EC2}" srcOrd="0" destOrd="0" presId="urn:microsoft.com/office/officeart/2008/layout/HorizontalMultiLevelHierarchy"/>
    <dgm:cxn modelId="{A842F030-02DD-4AB3-8760-CFEEBEC77E4E}" type="presOf" srcId="{2397BCAB-54C3-4ABD-A2FB-C86E370FA4F3}" destId="{6F16B7B4-B8A0-4B52-B683-B5F207A32583}" srcOrd="1" destOrd="0" presId="urn:microsoft.com/office/officeart/2008/layout/HorizontalMultiLevelHierarchy"/>
    <dgm:cxn modelId="{27F24A7C-6C63-47D9-91AD-8E6A65B1038F}" srcId="{7E368AE2-037E-4BDC-9DCE-E4A5FD04A5EE}" destId="{37C1061B-C284-4104-8B26-5CD011939F93}" srcOrd="1" destOrd="0" parTransId="{5E794F91-37D6-45D4-B5C5-E3D0EF2F0BAF}" sibTransId="{6AED4281-8632-4532-A8B8-2D9F517E828A}"/>
    <dgm:cxn modelId="{8CACBF8E-837F-4F1F-8B3E-6A018E9D793F}" type="presOf" srcId="{285ABD74-CBC7-470C-AB8F-442485FA0456}" destId="{1F5E14AD-35B6-4651-A086-6F5D0E9C4BB8}" srcOrd="1" destOrd="0" presId="urn:microsoft.com/office/officeart/2008/layout/HorizontalMultiLevelHierarchy"/>
    <dgm:cxn modelId="{EB120195-5D60-4A69-9AE9-928F001C845D}" type="presOf" srcId="{8D5153D9-A5EB-4B98-A9DB-259BE00F4726}" destId="{79CADB38-3144-4D70-83F8-7E17AE525F31}" srcOrd="0" destOrd="0" presId="urn:microsoft.com/office/officeart/2008/layout/HorizontalMultiLevelHierarchy"/>
    <dgm:cxn modelId="{C685E66C-32E1-4920-8FEE-8EE721B5D111}" type="presOf" srcId="{8D5153D9-A5EB-4B98-A9DB-259BE00F4726}" destId="{E5AD1196-817B-4C31-8ABD-7F5167169B7C}" srcOrd="1" destOrd="0" presId="urn:microsoft.com/office/officeart/2008/layout/HorizontalMultiLevelHierarchy"/>
    <dgm:cxn modelId="{E760A388-C088-45BD-9103-D327D0F13FAA}" type="presOf" srcId="{22C66EB6-A171-486D-B4FC-FF49606FD3D5}" destId="{FAEB1D4A-D16B-4D5C-B6D8-E2D0838FEB94}" srcOrd="0" destOrd="0" presId="urn:microsoft.com/office/officeart/2008/layout/HorizontalMultiLevelHierarchy"/>
    <dgm:cxn modelId="{5A46064F-BBC7-48C5-8CBB-119185A3509E}" type="presOf" srcId="{E2A1B6B0-4E53-4928-9485-EB06A2724966}" destId="{831DDAC3-D680-4D20-9B7F-0140FEC6C78B}" srcOrd="0" destOrd="0" presId="urn:microsoft.com/office/officeart/2008/layout/HorizontalMultiLevelHierarchy"/>
    <dgm:cxn modelId="{A6BDB683-E242-49E1-99E1-196F1BCA38DE}" type="presOf" srcId="{FE8D8135-EEA1-44C5-916E-7016BEE9B5CF}" destId="{BA7F9745-9AA1-49A2-A1AB-C0D0B1908B2C}" srcOrd="1" destOrd="0" presId="urn:microsoft.com/office/officeart/2008/layout/HorizontalMultiLevelHierarchy"/>
    <dgm:cxn modelId="{6D8AF7F4-FBA3-4EB9-990F-6D26FC42ECE5}" type="presOf" srcId="{B9C0C65C-A643-41F3-B339-B4B67A419EE1}" destId="{2B46679C-ADFB-4EBC-867D-A4FA6706439B}" srcOrd="0" destOrd="0" presId="urn:microsoft.com/office/officeart/2008/layout/HorizontalMultiLevelHierarchy"/>
    <dgm:cxn modelId="{E34F36E5-DD85-4C90-989A-23A9F26BE16E}" type="presOf" srcId="{ED26ED22-6BBB-4485-B9FC-C97C08CB6461}" destId="{93BB8D27-A6DA-4CC9-9E77-8E733F33C32F}" srcOrd="0" destOrd="0" presId="urn:microsoft.com/office/officeart/2008/layout/HorizontalMultiLevelHierarchy"/>
    <dgm:cxn modelId="{D7B4A018-F005-4AB4-9154-67B150AE6BB0}" type="presOf" srcId="{37C1061B-C284-4104-8B26-5CD011939F93}" destId="{61DC35F1-0487-409D-A141-AA37BB5F0905}" srcOrd="0" destOrd="0" presId="urn:microsoft.com/office/officeart/2008/layout/HorizontalMultiLevelHierarchy"/>
    <dgm:cxn modelId="{D99260CB-71CC-4E41-B76A-555B53AD62C2}" type="presOf" srcId="{809EDC49-A26A-46F5-BA31-BDFCAB1ADC7D}" destId="{535F1944-4334-4FAF-994E-0C8E6A0C7C3D}" srcOrd="0" destOrd="0" presId="urn:microsoft.com/office/officeart/2008/layout/HorizontalMultiLevelHierarchy"/>
    <dgm:cxn modelId="{AEA79503-4565-4F54-AC2E-ACA0DC4414BA}" type="presOf" srcId="{57083A3C-1949-4F00-ADDD-7FEA30095A9B}" destId="{015910B8-881E-4458-A405-7CE76B26929D}" srcOrd="0" destOrd="0" presId="urn:microsoft.com/office/officeart/2008/layout/HorizontalMultiLevelHierarchy"/>
    <dgm:cxn modelId="{311E4824-DE4F-4146-9AC9-B78F02EF88F4}" type="presOf" srcId="{7E368AE2-037E-4BDC-9DCE-E4A5FD04A5EE}" destId="{1D82B030-1AD2-414B-AFBF-32FD67A1B5E5}" srcOrd="0" destOrd="0" presId="urn:microsoft.com/office/officeart/2008/layout/HorizontalMultiLevelHierarchy"/>
    <dgm:cxn modelId="{5DC6531D-6099-4496-B2ED-E414207264DC}" type="presOf" srcId="{0152F891-3CEE-42C4-9501-D59D7C3A3F0E}" destId="{BD79FA1E-7645-44C9-BF2E-98C8FDC24997}" srcOrd="0" destOrd="0" presId="urn:microsoft.com/office/officeart/2008/layout/HorizontalMultiLevelHierarchy"/>
    <dgm:cxn modelId="{7F83FE8C-69F6-4ACB-A4D5-62D53B6FBD06}" type="presOf" srcId="{B76097FD-4B5F-4C25-B5DB-F9B32E0718A8}" destId="{6F2518AC-5A3F-4C5B-A04D-A22862414CE1}" srcOrd="0" destOrd="0" presId="urn:microsoft.com/office/officeart/2008/layout/HorizontalMultiLevelHierarchy"/>
    <dgm:cxn modelId="{D1609A8A-8B86-4EBC-BBC4-82E372BE4FCB}" type="presOf" srcId="{57083A3C-1949-4F00-ADDD-7FEA30095A9B}" destId="{496F7165-0FA2-4DED-9640-8D8664D1099F}" srcOrd="1" destOrd="0" presId="urn:microsoft.com/office/officeart/2008/layout/HorizontalMultiLevelHierarchy"/>
    <dgm:cxn modelId="{ADC2EC67-4458-482B-9001-FE58CADA7B4A}" srcId="{7E368AE2-037E-4BDC-9DCE-E4A5FD04A5EE}" destId="{0152F891-3CEE-42C4-9501-D59D7C3A3F0E}" srcOrd="2" destOrd="0" parTransId="{79EAE55E-DA9C-4AB0-B8B7-0783A351A57C}" sibTransId="{6FC8C0B0-7028-4D6E-BC3B-5B23988C4BAD}"/>
    <dgm:cxn modelId="{4D1691C3-4584-4C97-ACC1-3DFE88FE9AA8}" type="presParOf" srcId="{25691E63-10D6-4289-AFA6-A080D0BBF5BD}" destId="{C1677F6E-9A4F-45E7-9EF8-D5816F081A6A}" srcOrd="0" destOrd="0" presId="urn:microsoft.com/office/officeart/2008/layout/HorizontalMultiLevelHierarchy"/>
    <dgm:cxn modelId="{B6CA1D3F-1453-4D1C-93CD-1C8988D45CFC}" type="presParOf" srcId="{C1677F6E-9A4F-45E7-9EF8-D5816F081A6A}" destId="{1D82B030-1AD2-414B-AFBF-32FD67A1B5E5}" srcOrd="0" destOrd="0" presId="urn:microsoft.com/office/officeart/2008/layout/HorizontalMultiLevelHierarchy"/>
    <dgm:cxn modelId="{A8720FD5-4253-4CDD-8C14-BB421CADF8D5}" type="presParOf" srcId="{C1677F6E-9A4F-45E7-9EF8-D5816F081A6A}" destId="{5958B50C-36D7-4EC0-B542-AB68C57B6CC8}" srcOrd="1" destOrd="0" presId="urn:microsoft.com/office/officeart/2008/layout/HorizontalMultiLevelHierarchy"/>
    <dgm:cxn modelId="{99E76D52-AE45-4E89-94A5-95F8BF8CB5E9}" type="presParOf" srcId="{5958B50C-36D7-4EC0-B542-AB68C57B6CC8}" destId="{EAEF5D53-A48C-46F5-8F1A-A87518D44977}" srcOrd="0" destOrd="0" presId="urn:microsoft.com/office/officeart/2008/layout/HorizontalMultiLevelHierarchy"/>
    <dgm:cxn modelId="{C8B0B7AD-A240-4572-B4A0-14B384186E2C}" type="presParOf" srcId="{EAEF5D53-A48C-46F5-8F1A-A87518D44977}" destId="{BA7F9745-9AA1-49A2-A1AB-C0D0B1908B2C}" srcOrd="0" destOrd="0" presId="urn:microsoft.com/office/officeart/2008/layout/HorizontalMultiLevelHierarchy"/>
    <dgm:cxn modelId="{90EB95B5-5EC1-475C-9F55-E57D2947154A}" type="presParOf" srcId="{5958B50C-36D7-4EC0-B542-AB68C57B6CC8}" destId="{338AE0CB-4552-4F63-B02A-1AAD3086C457}" srcOrd="1" destOrd="0" presId="urn:microsoft.com/office/officeart/2008/layout/HorizontalMultiLevelHierarchy"/>
    <dgm:cxn modelId="{77ECD1D4-1880-4530-B93C-8400C1B46BD5}" type="presParOf" srcId="{338AE0CB-4552-4F63-B02A-1AAD3086C457}" destId="{A388C98B-1A81-417C-94F3-B93971D25C45}" srcOrd="0" destOrd="0" presId="urn:microsoft.com/office/officeart/2008/layout/HorizontalMultiLevelHierarchy"/>
    <dgm:cxn modelId="{8885AF2D-9F84-4C3D-87C0-9B8E02B3CA7F}" type="presParOf" srcId="{338AE0CB-4552-4F63-B02A-1AAD3086C457}" destId="{7BD11477-2A0F-468A-BC8F-82A9FC90CC76}" srcOrd="1" destOrd="0" presId="urn:microsoft.com/office/officeart/2008/layout/HorizontalMultiLevelHierarchy"/>
    <dgm:cxn modelId="{1EB225A4-19ED-4727-843A-22A66557CF79}" type="presParOf" srcId="{5958B50C-36D7-4EC0-B542-AB68C57B6CC8}" destId="{3086B9B5-F450-4C6A-B4B5-DC4A19A0BD49}" srcOrd="2" destOrd="0" presId="urn:microsoft.com/office/officeart/2008/layout/HorizontalMultiLevelHierarchy"/>
    <dgm:cxn modelId="{22EC7957-9117-45D2-9C2A-F28450062ACC}" type="presParOf" srcId="{3086B9B5-F450-4C6A-B4B5-DC4A19A0BD49}" destId="{F7C7FDE3-15EE-4B7B-AB21-B8E82844CD06}" srcOrd="0" destOrd="0" presId="urn:microsoft.com/office/officeart/2008/layout/HorizontalMultiLevelHierarchy"/>
    <dgm:cxn modelId="{B6099C4E-AD1E-4A95-BEB9-3033AC93281E}" type="presParOf" srcId="{5958B50C-36D7-4EC0-B542-AB68C57B6CC8}" destId="{5461B3D5-0FFF-4583-AF32-721CBE84E196}" srcOrd="3" destOrd="0" presId="urn:microsoft.com/office/officeart/2008/layout/HorizontalMultiLevelHierarchy"/>
    <dgm:cxn modelId="{D3C18B70-61D9-4259-BA34-FC549322BAF1}" type="presParOf" srcId="{5461B3D5-0FFF-4583-AF32-721CBE84E196}" destId="{61DC35F1-0487-409D-A141-AA37BB5F0905}" srcOrd="0" destOrd="0" presId="urn:microsoft.com/office/officeart/2008/layout/HorizontalMultiLevelHierarchy"/>
    <dgm:cxn modelId="{19F6792A-07C1-4E5F-BC3B-766596C36CB3}" type="presParOf" srcId="{5461B3D5-0FFF-4583-AF32-721CBE84E196}" destId="{650608C1-2EA0-4470-A8FF-7BA3533D8CE3}" srcOrd="1" destOrd="0" presId="urn:microsoft.com/office/officeart/2008/layout/HorizontalMultiLevelHierarchy"/>
    <dgm:cxn modelId="{8693FE29-A16F-4D77-A560-306A9A7D7B6F}" type="presParOf" srcId="{650608C1-2EA0-4470-A8FF-7BA3533D8CE3}" destId="{2B46679C-ADFB-4EBC-867D-A4FA6706439B}" srcOrd="0" destOrd="0" presId="urn:microsoft.com/office/officeart/2008/layout/HorizontalMultiLevelHierarchy"/>
    <dgm:cxn modelId="{0F78E77C-42EA-42CE-95F4-EEEB19F45D74}" type="presParOf" srcId="{2B46679C-ADFB-4EBC-867D-A4FA6706439B}" destId="{AFCD9E92-34C0-4DD5-9261-181D28D78CCB}" srcOrd="0" destOrd="0" presId="urn:microsoft.com/office/officeart/2008/layout/HorizontalMultiLevelHierarchy"/>
    <dgm:cxn modelId="{B566158D-CF96-43B7-9D90-7EE6611AE216}" type="presParOf" srcId="{650608C1-2EA0-4470-A8FF-7BA3533D8CE3}" destId="{766E6FB3-C491-4038-A996-61F67A0BC919}" srcOrd="1" destOrd="0" presId="urn:microsoft.com/office/officeart/2008/layout/HorizontalMultiLevelHierarchy"/>
    <dgm:cxn modelId="{9C722BEA-989F-4205-B1C6-5B20166CCCFF}" type="presParOf" srcId="{766E6FB3-C491-4038-A996-61F67A0BC919}" destId="{D130A174-85B2-485F-A37E-403D538F7620}" srcOrd="0" destOrd="0" presId="urn:microsoft.com/office/officeart/2008/layout/HorizontalMultiLevelHierarchy"/>
    <dgm:cxn modelId="{53AB3185-D264-41DF-AA3E-7E6BA6F30A98}" type="presParOf" srcId="{766E6FB3-C491-4038-A996-61F67A0BC919}" destId="{D13D5B89-F105-4F55-906C-32ED5FE8011E}" srcOrd="1" destOrd="0" presId="urn:microsoft.com/office/officeart/2008/layout/HorizontalMultiLevelHierarchy"/>
    <dgm:cxn modelId="{6A08D801-F7A5-4EE4-876A-6070246A438D}" type="presParOf" srcId="{650608C1-2EA0-4470-A8FF-7BA3533D8CE3}" destId="{253D075C-BE79-4E12-8E97-0DE25CCB7F9C}" srcOrd="2" destOrd="0" presId="urn:microsoft.com/office/officeart/2008/layout/HorizontalMultiLevelHierarchy"/>
    <dgm:cxn modelId="{35DEB8EC-5A81-499E-82C6-A1ACEF0D3DA3}" type="presParOf" srcId="{253D075C-BE79-4E12-8E97-0DE25CCB7F9C}" destId="{6CB134DA-18C6-4A2F-B8A2-827C3695313E}" srcOrd="0" destOrd="0" presId="urn:microsoft.com/office/officeart/2008/layout/HorizontalMultiLevelHierarchy"/>
    <dgm:cxn modelId="{7120D10B-D73D-48CE-BE08-BBBE302ECE56}" type="presParOf" srcId="{650608C1-2EA0-4470-A8FF-7BA3533D8CE3}" destId="{9A73F84F-8C7E-47F1-91A3-F1B35313D323}" srcOrd="3" destOrd="0" presId="urn:microsoft.com/office/officeart/2008/layout/HorizontalMultiLevelHierarchy"/>
    <dgm:cxn modelId="{C5E3E770-57FB-42B7-A969-A0EEEC17F811}" type="presParOf" srcId="{9A73F84F-8C7E-47F1-91A3-F1B35313D323}" destId="{93BB8D27-A6DA-4CC9-9E77-8E733F33C32F}" srcOrd="0" destOrd="0" presId="urn:microsoft.com/office/officeart/2008/layout/HorizontalMultiLevelHierarchy"/>
    <dgm:cxn modelId="{EC532C8D-AEE5-4AC6-A768-A5FFB7E1D329}" type="presParOf" srcId="{9A73F84F-8C7E-47F1-91A3-F1B35313D323}" destId="{6D67A844-7FD2-48C8-A618-46E675BD73A3}" srcOrd="1" destOrd="0" presId="urn:microsoft.com/office/officeart/2008/layout/HorizontalMultiLevelHierarchy"/>
    <dgm:cxn modelId="{50B3433B-90A4-45C3-A348-2040ADBA0D04}" type="presParOf" srcId="{5958B50C-36D7-4EC0-B542-AB68C57B6CC8}" destId="{2A1228E6-436A-4C92-8FA6-50C310EE7ADC}" srcOrd="4" destOrd="0" presId="urn:microsoft.com/office/officeart/2008/layout/HorizontalMultiLevelHierarchy"/>
    <dgm:cxn modelId="{6ECD4737-DDF6-4068-8F5D-AFDB0FA89875}" type="presParOf" srcId="{2A1228E6-436A-4C92-8FA6-50C310EE7ADC}" destId="{F958793B-C72F-44EA-AA94-00887D2F2660}" srcOrd="0" destOrd="0" presId="urn:microsoft.com/office/officeart/2008/layout/HorizontalMultiLevelHierarchy"/>
    <dgm:cxn modelId="{9254585B-5963-445D-ACD0-1D228AC4D41E}" type="presParOf" srcId="{5958B50C-36D7-4EC0-B542-AB68C57B6CC8}" destId="{DA590312-43CC-45B0-B4AE-14196DA6204D}" srcOrd="5" destOrd="0" presId="urn:microsoft.com/office/officeart/2008/layout/HorizontalMultiLevelHierarchy"/>
    <dgm:cxn modelId="{5ED54AF2-4416-4144-8132-A0DC0987603D}" type="presParOf" srcId="{DA590312-43CC-45B0-B4AE-14196DA6204D}" destId="{BD79FA1E-7645-44C9-BF2E-98C8FDC24997}" srcOrd="0" destOrd="0" presId="urn:microsoft.com/office/officeart/2008/layout/HorizontalMultiLevelHierarchy"/>
    <dgm:cxn modelId="{062D44C2-FE2D-4845-BA0B-3E5E1C6BCB1A}" type="presParOf" srcId="{DA590312-43CC-45B0-B4AE-14196DA6204D}" destId="{F746355C-AF55-48AC-ADF9-9198AD5E82B5}" srcOrd="1" destOrd="0" presId="urn:microsoft.com/office/officeart/2008/layout/HorizontalMultiLevelHierarchy"/>
    <dgm:cxn modelId="{40ECCF51-A299-4E18-88B2-A1FDDFD2B106}" type="presParOf" srcId="{5958B50C-36D7-4EC0-B542-AB68C57B6CC8}" destId="{ECA055A1-91FF-4A1B-8469-ABC493B188A3}" srcOrd="6" destOrd="0" presId="urn:microsoft.com/office/officeart/2008/layout/HorizontalMultiLevelHierarchy"/>
    <dgm:cxn modelId="{CD17C396-7988-456F-91A9-B14748DDAD15}" type="presParOf" srcId="{ECA055A1-91FF-4A1B-8469-ABC493B188A3}" destId="{6F16B7B4-B8A0-4B52-B683-B5F207A32583}" srcOrd="0" destOrd="0" presId="urn:microsoft.com/office/officeart/2008/layout/HorizontalMultiLevelHierarchy"/>
    <dgm:cxn modelId="{061C65F2-A4CE-4B27-B770-B24983499406}" type="presParOf" srcId="{5958B50C-36D7-4EC0-B542-AB68C57B6CC8}" destId="{14C49B23-C85E-48D6-BE06-F481AAAB90AB}" srcOrd="7" destOrd="0" presId="urn:microsoft.com/office/officeart/2008/layout/HorizontalMultiLevelHierarchy"/>
    <dgm:cxn modelId="{F3227E0F-79E0-4286-86AC-D779FF087CC8}" type="presParOf" srcId="{14C49B23-C85E-48D6-BE06-F481AAAB90AB}" destId="{6F2518AC-5A3F-4C5B-A04D-A22862414CE1}" srcOrd="0" destOrd="0" presId="urn:microsoft.com/office/officeart/2008/layout/HorizontalMultiLevelHierarchy"/>
    <dgm:cxn modelId="{A98761E8-5001-4258-87CA-5EE69DDF1C88}" type="presParOf" srcId="{14C49B23-C85E-48D6-BE06-F481AAAB90AB}" destId="{4CBA9451-75D5-495E-95B2-AB087883F9CE}" srcOrd="1" destOrd="0" presId="urn:microsoft.com/office/officeart/2008/layout/HorizontalMultiLevelHierarchy"/>
    <dgm:cxn modelId="{E67D2819-430D-40DC-ADEE-7D952F25A902}" type="presParOf" srcId="{4CBA9451-75D5-495E-95B2-AB087883F9CE}" destId="{A827C5E6-5655-4908-AD56-22EB75070A83}" srcOrd="0" destOrd="0" presId="urn:microsoft.com/office/officeart/2008/layout/HorizontalMultiLevelHierarchy"/>
    <dgm:cxn modelId="{5885ACA8-2BD0-401E-A4CC-72F69FDB75AE}" type="presParOf" srcId="{A827C5E6-5655-4908-AD56-22EB75070A83}" destId="{8E13A3B1-BFF5-4AE5-A674-54784D8A6046}" srcOrd="0" destOrd="0" presId="urn:microsoft.com/office/officeart/2008/layout/HorizontalMultiLevelHierarchy"/>
    <dgm:cxn modelId="{74AD1550-592C-4E31-8E83-A34A4D7ABAEA}" type="presParOf" srcId="{4CBA9451-75D5-495E-95B2-AB087883F9CE}" destId="{ABE7F7BC-C88F-47C9-BF0B-6FADA9CE2635}" srcOrd="1" destOrd="0" presId="urn:microsoft.com/office/officeart/2008/layout/HorizontalMultiLevelHierarchy"/>
    <dgm:cxn modelId="{4078FC58-2EB6-4112-859A-DB4013335E0A}" type="presParOf" srcId="{ABE7F7BC-C88F-47C9-BF0B-6FADA9CE2635}" destId="{777F3246-A1F9-41E1-A716-859FC4281359}" srcOrd="0" destOrd="0" presId="urn:microsoft.com/office/officeart/2008/layout/HorizontalMultiLevelHierarchy"/>
    <dgm:cxn modelId="{E67EA497-8BA4-4462-BDBA-A5EAFE976EE3}" type="presParOf" srcId="{ABE7F7BC-C88F-47C9-BF0B-6FADA9CE2635}" destId="{E5D3EEFD-B973-4C76-8F63-EDA464B02133}" srcOrd="1" destOrd="0" presId="urn:microsoft.com/office/officeart/2008/layout/HorizontalMultiLevelHierarchy"/>
    <dgm:cxn modelId="{9F22335D-459F-446D-BDED-90CFF6E1400D}" type="presParOf" srcId="{4CBA9451-75D5-495E-95B2-AB087883F9CE}" destId="{79CADB38-3144-4D70-83F8-7E17AE525F31}" srcOrd="2" destOrd="0" presId="urn:microsoft.com/office/officeart/2008/layout/HorizontalMultiLevelHierarchy"/>
    <dgm:cxn modelId="{91041412-55F4-4D30-9885-DD85A993E0DC}" type="presParOf" srcId="{79CADB38-3144-4D70-83F8-7E17AE525F31}" destId="{E5AD1196-817B-4C31-8ABD-7F5167169B7C}" srcOrd="0" destOrd="0" presId="urn:microsoft.com/office/officeart/2008/layout/HorizontalMultiLevelHierarchy"/>
    <dgm:cxn modelId="{CD404300-C129-49DD-9B92-CF07B027FE68}" type="presParOf" srcId="{4CBA9451-75D5-495E-95B2-AB087883F9CE}" destId="{816624CD-CBC2-48BD-AB52-2DD60D66D4E2}" srcOrd="3" destOrd="0" presId="urn:microsoft.com/office/officeart/2008/layout/HorizontalMultiLevelHierarchy"/>
    <dgm:cxn modelId="{5B9A342A-0E14-44F9-9427-E906CF73A4B7}" type="presParOf" srcId="{816624CD-CBC2-48BD-AB52-2DD60D66D4E2}" destId="{30894E3B-B24C-4EE7-89BE-2DB84F5AFB10}" srcOrd="0" destOrd="0" presId="urn:microsoft.com/office/officeart/2008/layout/HorizontalMultiLevelHierarchy"/>
    <dgm:cxn modelId="{D15F31B3-4660-48C9-B0ED-D90E13303A80}" type="presParOf" srcId="{816624CD-CBC2-48BD-AB52-2DD60D66D4E2}" destId="{868A92AD-5EEE-4B19-9EE9-112E80769D6D}" srcOrd="1" destOrd="0" presId="urn:microsoft.com/office/officeart/2008/layout/HorizontalMultiLevelHierarchy"/>
    <dgm:cxn modelId="{F9548C39-ABE8-4C7B-BF46-861C35146E25}" type="presParOf" srcId="{5958B50C-36D7-4EC0-B542-AB68C57B6CC8}" destId="{F9F11576-19C7-45FC-BC99-C70DCC432CF9}" srcOrd="8" destOrd="0" presId="urn:microsoft.com/office/officeart/2008/layout/HorizontalMultiLevelHierarchy"/>
    <dgm:cxn modelId="{4F4D383A-E289-47B7-A3F8-4A6CA913E21C}" type="presParOf" srcId="{F9F11576-19C7-45FC-BC99-C70DCC432CF9}" destId="{46EFCF04-3CF6-4672-BC15-9999A902921B}" srcOrd="0" destOrd="0" presId="urn:microsoft.com/office/officeart/2008/layout/HorizontalMultiLevelHierarchy"/>
    <dgm:cxn modelId="{544615F9-003D-4CF0-96F9-4E74427AE42C}" type="presParOf" srcId="{5958B50C-36D7-4EC0-B542-AB68C57B6CC8}" destId="{FEAD2099-CDBD-4644-8669-80B10047A87F}" srcOrd="9" destOrd="0" presId="urn:microsoft.com/office/officeart/2008/layout/HorizontalMultiLevelHierarchy"/>
    <dgm:cxn modelId="{8A6EE6F0-CB03-493B-A9E5-EDA602AF3006}" type="presParOf" srcId="{FEAD2099-CDBD-4644-8669-80B10047A87F}" destId="{70A093E6-20C9-4955-B2C2-3A73E07ED654}" srcOrd="0" destOrd="0" presId="urn:microsoft.com/office/officeart/2008/layout/HorizontalMultiLevelHierarchy"/>
    <dgm:cxn modelId="{F299B509-74E3-4A3E-B856-FD8CD9BB1892}" type="presParOf" srcId="{FEAD2099-CDBD-4644-8669-80B10047A87F}" destId="{5297FCF3-A253-4D07-AFA2-2F42FB3AC022}" srcOrd="1" destOrd="0" presId="urn:microsoft.com/office/officeart/2008/layout/HorizontalMultiLevelHierarchy"/>
    <dgm:cxn modelId="{FA090D14-2A23-45A4-A56D-F91DAB47EA59}" type="presParOf" srcId="{5958B50C-36D7-4EC0-B542-AB68C57B6CC8}" destId="{831DDAC3-D680-4D20-9B7F-0140FEC6C78B}" srcOrd="10" destOrd="0" presId="urn:microsoft.com/office/officeart/2008/layout/HorizontalMultiLevelHierarchy"/>
    <dgm:cxn modelId="{CE6AC73C-5179-4C57-9099-EC30BEF5B5AF}" type="presParOf" srcId="{831DDAC3-D680-4D20-9B7F-0140FEC6C78B}" destId="{9E549D5B-C8DA-4DAC-8B8D-BCD926DCCCA1}" srcOrd="0" destOrd="0" presId="urn:microsoft.com/office/officeart/2008/layout/HorizontalMultiLevelHierarchy"/>
    <dgm:cxn modelId="{F9F0A3BB-9369-42C9-BBA3-57BACFB5BF54}" type="presParOf" srcId="{5958B50C-36D7-4EC0-B542-AB68C57B6CC8}" destId="{B9EFC19E-CC23-4344-B13F-48EBA6F3333D}" srcOrd="11" destOrd="0" presId="urn:microsoft.com/office/officeart/2008/layout/HorizontalMultiLevelHierarchy"/>
    <dgm:cxn modelId="{3FDA25C9-A379-4CE9-B698-388345B3CEED}" type="presParOf" srcId="{B9EFC19E-CC23-4344-B13F-48EBA6F3333D}" destId="{29AB6220-69F6-4B8F-9E3B-59D71F744EC2}" srcOrd="0" destOrd="0" presId="urn:microsoft.com/office/officeart/2008/layout/HorizontalMultiLevelHierarchy"/>
    <dgm:cxn modelId="{1DDE8F23-F190-4E70-88A5-A81747304C6D}" type="presParOf" srcId="{B9EFC19E-CC23-4344-B13F-48EBA6F3333D}" destId="{A2EBF24A-D6B3-4AA7-ACAB-E49735A16D11}" srcOrd="1" destOrd="0" presId="urn:microsoft.com/office/officeart/2008/layout/HorizontalMultiLevelHierarchy"/>
    <dgm:cxn modelId="{E2B506EB-36F2-40FD-A213-63204956EB7F}" type="presParOf" srcId="{A2EBF24A-D6B3-4AA7-ACAB-E49735A16D11}" destId="{019BB179-8279-4AC9-9E10-494A2CCC295A}" srcOrd="0" destOrd="0" presId="urn:microsoft.com/office/officeart/2008/layout/HorizontalMultiLevelHierarchy"/>
    <dgm:cxn modelId="{BC269CE9-AB7C-45F5-B3F1-016C8C16D7ED}" type="presParOf" srcId="{019BB179-8279-4AC9-9E10-494A2CCC295A}" destId="{53C219A1-7C86-4D1A-B219-2585456612B6}" srcOrd="0" destOrd="0" presId="urn:microsoft.com/office/officeart/2008/layout/HorizontalMultiLevelHierarchy"/>
    <dgm:cxn modelId="{96DAE153-22B5-4E92-8BC9-AE713BF881CC}" type="presParOf" srcId="{A2EBF24A-D6B3-4AA7-ACAB-E49735A16D11}" destId="{DABE63EB-ED60-4773-A815-C88404B4F7C5}" srcOrd="1" destOrd="0" presId="urn:microsoft.com/office/officeart/2008/layout/HorizontalMultiLevelHierarchy"/>
    <dgm:cxn modelId="{42441468-E1A6-4C92-AFAB-5B4F3E7D1793}" type="presParOf" srcId="{DABE63EB-ED60-4773-A815-C88404B4F7C5}" destId="{FAEB1D4A-D16B-4D5C-B6D8-E2D0838FEB94}" srcOrd="0" destOrd="0" presId="urn:microsoft.com/office/officeart/2008/layout/HorizontalMultiLevelHierarchy"/>
    <dgm:cxn modelId="{BC2C62FC-FC86-4869-AB61-99FF76996940}" type="presParOf" srcId="{DABE63EB-ED60-4773-A815-C88404B4F7C5}" destId="{EB90AE8B-B433-4C6B-97E3-2E1046E3DA61}" srcOrd="1" destOrd="0" presId="urn:microsoft.com/office/officeart/2008/layout/HorizontalMultiLevelHierarchy"/>
    <dgm:cxn modelId="{28DBEDD8-9921-4225-AF1C-622FDD687580}" type="presParOf" srcId="{A2EBF24A-D6B3-4AA7-ACAB-E49735A16D11}" destId="{D523AA5C-2E94-455B-BD93-9F8921E7BD02}" srcOrd="2" destOrd="0" presId="urn:microsoft.com/office/officeart/2008/layout/HorizontalMultiLevelHierarchy"/>
    <dgm:cxn modelId="{826B62D4-CB2C-4CA7-9BF6-D0619C290890}" type="presParOf" srcId="{D523AA5C-2E94-455B-BD93-9F8921E7BD02}" destId="{1F5E14AD-35B6-4651-A086-6F5D0E9C4BB8}" srcOrd="0" destOrd="0" presId="urn:microsoft.com/office/officeart/2008/layout/HorizontalMultiLevelHierarchy"/>
    <dgm:cxn modelId="{B5B47D68-22CA-4820-9D6D-832F28EADD8A}" type="presParOf" srcId="{A2EBF24A-D6B3-4AA7-ACAB-E49735A16D11}" destId="{90DBC2B5-8D48-469C-9DDE-36363F1664D5}" srcOrd="3" destOrd="0" presId="urn:microsoft.com/office/officeart/2008/layout/HorizontalMultiLevelHierarchy"/>
    <dgm:cxn modelId="{32D183D1-1314-45C6-96D4-AF09C5245AD0}" type="presParOf" srcId="{90DBC2B5-8D48-469C-9DDE-36363F1664D5}" destId="{535F1944-4334-4FAF-994E-0C8E6A0C7C3D}" srcOrd="0" destOrd="0" presId="urn:microsoft.com/office/officeart/2008/layout/HorizontalMultiLevelHierarchy"/>
    <dgm:cxn modelId="{CEFBF9FC-FF92-4114-A4B6-B452DCEE2F74}" type="presParOf" srcId="{90DBC2B5-8D48-469C-9DDE-36363F1664D5}" destId="{0764224E-BD55-4FC5-AA1C-EB3D9180612A}" srcOrd="1" destOrd="0" presId="urn:microsoft.com/office/officeart/2008/layout/HorizontalMultiLevelHierarchy"/>
    <dgm:cxn modelId="{C14C26E5-1752-460F-92FE-554AFB3C070C}" type="presParOf" srcId="{5958B50C-36D7-4EC0-B542-AB68C57B6CC8}" destId="{015910B8-881E-4458-A405-7CE76B26929D}" srcOrd="12" destOrd="0" presId="urn:microsoft.com/office/officeart/2008/layout/HorizontalMultiLevelHierarchy"/>
    <dgm:cxn modelId="{CC1C1A0E-CE34-417D-B3A0-715623604279}" type="presParOf" srcId="{015910B8-881E-4458-A405-7CE76B26929D}" destId="{496F7165-0FA2-4DED-9640-8D8664D1099F}" srcOrd="0" destOrd="0" presId="urn:microsoft.com/office/officeart/2008/layout/HorizontalMultiLevelHierarchy"/>
    <dgm:cxn modelId="{F7D37CAD-F346-4CDA-A38E-D59C7E9E33EE}" type="presParOf" srcId="{5958B50C-36D7-4EC0-B542-AB68C57B6CC8}" destId="{5C5CBC89-97A8-4529-9885-FE3D5825B543}" srcOrd="13" destOrd="0" presId="urn:microsoft.com/office/officeart/2008/layout/HorizontalMultiLevelHierarchy"/>
    <dgm:cxn modelId="{6FA9F9A0-E76D-4636-A96C-286E01C7F69D}" type="presParOf" srcId="{5C5CBC89-97A8-4529-9885-FE3D5825B543}" destId="{22C5A397-9257-4648-A9EE-7A2561F87BBD}" srcOrd="0" destOrd="0" presId="urn:microsoft.com/office/officeart/2008/layout/HorizontalMultiLevelHierarchy"/>
    <dgm:cxn modelId="{A349D054-AB97-422B-9A1E-1EE4410F99FF}" type="presParOf" srcId="{5C5CBC89-97A8-4529-9885-FE3D5825B543}" destId="{F6D305F8-2858-4E6A-A741-6193EF30B7D1}"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21FF7E-AC83-407F-94BB-6FD69487C19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6619845-D7FA-49BE-9A0A-4C049BD4268E}">
      <dgm:prSet phldrT="[Text]" custT="1"/>
      <dgm:spPr/>
      <dgm:t>
        <a:bodyPr/>
        <a:lstStyle/>
        <a:p>
          <a:r>
            <a:rPr lang="en-US" sz="2400" dirty="0" smtClean="0"/>
            <a:t>Research Support Program</a:t>
          </a:r>
          <a:endParaRPr lang="en-US" sz="2400" dirty="0"/>
        </a:p>
      </dgm:t>
    </dgm:pt>
    <dgm:pt modelId="{647BCFC5-241B-4402-A008-40B7C12EAC40}" type="parTrans" cxnId="{321CD909-95AF-4EE0-A4DA-CE70A10D506E}">
      <dgm:prSet/>
      <dgm:spPr/>
      <dgm:t>
        <a:bodyPr/>
        <a:lstStyle/>
        <a:p>
          <a:endParaRPr lang="en-US"/>
        </a:p>
      </dgm:t>
    </dgm:pt>
    <dgm:pt modelId="{9C8C498B-E999-446F-8EDB-7EC4DF2D99CA}" type="sibTrans" cxnId="{321CD909-95AF-4EE0-A4DA-CE70A10D506E}">
      <dgm:prSet/>
      <dgm:spPr/>
      <dgm:t>
        <a:bodyPr/>
        <a:lstStyle/>
        <a:p>
          <a:endParaRPr lang="en-US"/>
        </a:p>
      </dgm:t>
    </dgm:pt>
    <dgm:pt modelId="{F45BF5FA-9D2E-4839-AFE9-E0C3F72BF2E9}">
      <dgm:prSet phldrT="[Text]" custT="1"/>
      <dgm:spPr/>
      <dgm:t>
        <a:bodyPr/>
        <a:lstStyle/>
        <a:p>
          <a:r>
            <a:rPr lang="en-US" sz="1800" dirty="0" smtClean="0"/>
            <a:t>Services</a:t>
          </a:r>
          <a:endParaRPr lang="en-US" sz="1800" dirty="0"/>
        </a:p>
      </dgm:t>
    </dgm:pt>
    <dgm:pt modelId="{C699186B-29C7-4DF3-B4C9-16D72F947008}" type="parTrans" cxnId="{51DA88F0-5538-474F-BAD2-9A4E91D67034}">
      <dgm:prSet/>
      <dgm:spPr/>
      <dgm:t>
        <a:bodyPr/>
        <a:lstStyle/>
        <a:p>
          <a:endParaRPr lang="en-US"/>
        </a:p>
      </dgm:t>
    </dgm:pt>
    <dgm:pt modelId="{1BD03FE7-A6CA-4E35-A956-D6F8A5451F95}" type="sibTrans" cxnId="{51DA88F0-5538-474F-BAD2-9A4E91D67034}">
      <dgm:prSet/>
      <dgm:spPr/>
      <dgm:t>
        <a:bodyPr/>
        <a:lstStyle/>
        <a:p>
          <a:endParaRPr lang="en-US"/>
        </a:p>
      </dgm:t>
    </dgm:pt>
    <dgm:pt modelId="{5331056C-994F-41F6-84CD-1E1D9CC68105}">
      <dgm:prSet phldrT="[Text]" custT="1"/>
      <dgm:spPr/>
      <dgm:t>
        <a:bodyPr/>
        <a:lstStyle/>
        <a:p>
          <a:r>
            <a:rPr lang="en-US" sz="1800" dirty="0" smtClean="0"/>
            <a:t>Tools</a:t>
          </a:r>
          <a:endParaRPr lang="en-US" sz="1800" dirty="0"/>
        </a:p>
      </dgm:t>
    </dgm:pt>
    <dgm:pt modelId="{B54524E9-2501-499E-A70D-9CC1FDCDD074}" type="parTrans" cxnId="{5BCB9F60-4F5E-45B7-B715-35316014860B}">
      <dgm:prSet/>
      <dgm:spPr/>
      <dgm:t>
        <a:bodyPr/>
        <a:lstStyle/>
        <a:p>
          <a:endParaRPr lang="en-US"/>
        </a:p>
      </dgm:t>
    </dgm:pt>
    <dgm:pt modelId="{B97B3875-F222-4FA2-8EA0-A236DA550849}" type="sibTrans" cxnId="{5BCB9F60-4F5E-45B7-B715-35316014860B}">
      <dgm:prSet/>
      <dgm:spPr/>
      <dgm:t>
        <a:bodyPr/>
        <a:lstStyle/>
        <a:p>
          <a:endParaRPr lang="en-US"/>
        </a:p>
      </dgm:t>
    </dgm:pt>
    <dgm:pt modelId="{C327C6FB-06E0-41A1-A366-F47A434AF41B}">
      <dgm:prSet phldrT="[Text]" custT="1"/>
      <dgm:spPr/>
      <dgm:t>
        <a:bodyPr/>
        <a:lstStyle/>
        <a:p>
          <a:r>
            <a:rPr lang="en-US" sz="1800" dirty="0" smtClean="0"/>
            <a:t>Training &amp; Workshop</a:t>
          </a:r>
          <a:endParaRPr lang="en-US" sz="1800" dirty="0"/>
        </a:p>
      </dgm:t>
    </dgm:pt>
    <dgm:pt modelId="{D874D8F2-4DE3-489D-9964-4477DE3B35B6}" type="parTrans" cxnId="{D12BC152-BC62-4DED-A7B7-379E87425C39}">
      <dgm:prSet/>
      <dgm:spPr/>
      <dgm:t>
        <a:bodyPr/>
        <a:lstStyle/>
        <a:p>
          <a:endParaRPr lang="en-US"/>
        </a:p>
      </dgm:t>
    </dgm:pt>
    <dgm:pt modelId="{4F15A291-F7BE-412E-896E-0B361B8D85D3}" type="sibTrans" cxnId="{D12BC152-BC62-4DED-A7B7-379E87425C39}">
      <dgm:prSet/>
      <dgm:spPr/>
      <dgm:t>
        <a:bodyPr/>
        <a:lstStyle/>
        <a:p>
          <a:endParaRPr lang="en-US"/>
        </a:p>
      </dgm:t>
    </dgm:pt>
    <dgm:pt modelId="{531C2BD8-0D0C-4EDE-98EA-84E618A3A24C}">
      <dgm:prSet custT="1"/>
      <dgm:spPr/>
      <dgm:t>
        <a:bodyPr/>
        <a:lstStyle/>
        <a:p>
          <a:pPr algn="l">
            <a:lnSpc>
              <a:spcPct val="100000"/>
            </a:lnSpc>
          </a:pPr>
          <a:r>
            <a:rPr lang="en-US" sz="1200" dirty="0" smtClean="0"/>
            <a:t>1. Research Databases (online journals)</a:t>
          </a:r>
        </a:p>
        <a:p>
          <a:pPr algn="l">
            <a:lnSpc>
              <a:spcPct val="100000"/>
            </a:lnSpc>
          </a:pPr>
          <a:r>
            <a:rPr lang="en-US" sz="1200" dirty="0" smtClean="0"/>
            <a:t>2. Remote Access</a:t>
          </a:r>
        </a:p>
        <a:p>
          <a:pPr algn="l">
            <a:lnSpc>
              <a:spcPct val="100000"/>
            </a:lnSpc>
          </a:pPr>
          <a:r>
            <a:rPr lang="en-US" sz="1200" dirty="0" smtClean="0"/>
            <a:t>3. Plagiarism Checking services</a:t>
          </a:r>
          <a:endParaRPr lang="en-US" sz="1200" dirty="0"/>
        </a:p>
      </dgm:t>
    </dgm:pt>
    <dgm:pt modelId="{32BFE0DF-04C1-47DC-86B7-485A1EC82874}" type="parTrans" cxnId="{CA5810AB-A636-4D2C-A214-78857438E1AF}">
      <dgm:prSet/>
      <dgm:spPr/>
      <dgm:t>
        <a:bodyPr/>
        <a:lstStyle/>
        <a:p>
          <a:endParaRPr lang="en-US"/>
        </a:p>
      </dgm:t>
    </dgm:pt>
    <dgm:pt modelId="{28DC3C7E-8654-49C1-8728-B7D44EAFBE7E}" type="sibTrans" cxnId="{CA5810AB-A636-4D2C-A214-78857438E1AF}">
      <dgm:prSet/>
      <dgm:spPr/>
      <dgm:t>
        <a:bodyPr/>
        <a:lstStyle/>
        <a:p>
          <a:endParaRPr lang="en-US"/>
        </a:p>
      </dgm:t>
    </dgm:pt>
    <dgm:pt modelId="{0B8CF4CD-B5EC-49AC-8634-1BA3FC949017}">
      <dgm:prSet/>
      <dgm:spPr/>
      <dgm:t>
        <a:bodyPr/>
        <a:lstStyle/>
        <a:p>
          <a:pPr algn="l"/>
          <a:r>
            <a:rPr lang="en-US" dirty="0" smtClean="0"/>
            <a:t>1. Scopus</a:t>
          </a:r>
        </a:p>
        <a:p>
          <a:pPr algn="l"/>
          <a:r>
            <a:rPr lang="en-US" dirty="0" smtClean="0"/>
            <a:t>2. EndNote</a:t>
          </a:r>
        </a:p>
        <a:p>
          <a:pPr algn="l"/>
          <a:r>
            <a:rPr lang="en-US" dirty="0" smtClean="0"/>
            <a:t>3. </a:t>
          </a:r>
          <a:r>
            <a:rPr lang="en-US" dirty="0" err="1" smtClean="0"/>
            <a:t>Mendeley</a:t>
          </a:r>
          <a:endParaRPr lang="en-US" dirty="0" smtClean="0"/>
        </a:p>
        <a:p>
          <a:pPr algn="l"/>
          <a:r>
            <a:rPr lang="en-US" dirty="0" smtClean="0"/>
            <a:t>4. </a:t>
          </a:r>
          <a:r>
            <a:rPr lang="en-US" dirty="0" err="1" smtClean="0"/>
            <a:t>Eikon</a:t>
          </a:r>
          <a:r>
            <a:rPr lang="en-US" dirty="0" smtClean="0"/>
            <a:t> (Business)</a:t>
          </a:r>
        </a:p>
        <a:p>
          <a:pPr algn="l"/>
          <a:r>
            <a:rPr lang="en-US" dirty="0" smtClean="0"/>
            <a:t>5. </a:t>
          </a:r>
          <a:r>
            <a:rPr lang="en-US" dirty="0" err="1" smtClean="0"/>
            <a:t>Grammarly</a:t>
          </a:r>
          <a:endParaRPr lang="en-US" dirty="0" smtClean="0"/>
        </a:p>
        <a:p>
          <a:pPr algn="l"/>
          <a:r>
            <a:rPr lang="en-US" dirty="0" smtClean="0"/>
            <a:t>6. </a:t>
          </a:r>
          <a:r>
            <a:rPr lang="en-US" dirty="0" err="1" smtClean="0"/>
            <a:t>Turnitin</a:t>
          </a:r>
          <a:endParaRPr lang="en-US" dirty="0" smtClean="0"/>
        </a:p>
        <a:p>
          <a:pPr algn="ctr"/>
          <a:endParaRPr lang="en-US" dirty="0"/>
        </a:p>
      </dgm:t>
    </dgm:pt>
    <dgm:pt modelId="{D226AB1A-1525-4CF1-BE82-4598376F3CD0}" type="parTrans" cxnId="{0B54AAF0-C98A-4228-A763-205C6C83AC25}">
      <dgm:prSet/>
      <dgm:spPr/>
      <dgm:t>
        <a:bodyPr/>
        <a:lstStyle/>
        <a:p>
          <a:endParaRPr lang="en-US"/>
        </a:p>
      </dgm:t>
    </dgm:pt>
    <dgm:pt modelId="{FD60AEAC-C9AC-42CC-B870-FB7B6DEB25A0}" type="sibTrans" cxnId="{0B54AAF0-C98A-4228-A763-205C6C83AC25}">
      <dgm:prSet/>
      <dgm:spPr/>
      <dgm:t>
        <a:bodyPr/>
        <a:lstStyle/>
        <a:p>
          <a:endParaRPr lang="en-US"/>
        </a:p>
      </dgm:t>
    </dgm:pt>
    <dgm:pt modelId="{F89B813C-57FC-43A8-BF8F-10410D714DC1}">
      <dgm:prSet/>
      <dgm:spPr/>
      <dgm:t>
        <a:bodyPr/>
        <a:lstStyle/>
        <a:p>
          <a:pPr algn="ctr"/>
          <a:endParaRPr lang="en-US" dirty="0" smtClean="0"/>
        </a:p>
        <a:p>
          <a:pPr algn="just"/>
          <a:r>
            <a:rPr lang="en-US" dirty="0" smtClean="0"/>
            <a:t>1. Faculty Orientation</a:t>
          </a:r>
        </a:p>
        <a:p>
          <a:pPr algn="just"/>
          <a:r>
            <a:rPr lang="en-US" dirty="0" smtClean="0"/>
            <a:t>2. Student Orientation</a:t>
          </a:r>
        </a:p>
        <a:p>
          <a:pPr algn="l"/>
          <a:r>
            <a:rPr lang="en-US" dirty="0" smtClean="0"/>
            <a:t>3. Scholarly Writing Instructions</a:t>
          </a:r>
        </a:p>
        <a:p>
          <a:pPr algn="just"/>
          <a:r>
            <a:rPr lang="en-US" dirty="0" smtClean="0"/>
            <a:t>4. Information Literacy Program</a:t>
          </a:r>
        </a:p>
      </dgm:t>
    </dgm:pt>
    <dgm:pt modelId="{17651F26-E7CA-4490-B49D-C39F7342BB96}" type="parTrans" cxnId="{418722EE-4A60-40FA-ACE5-490805D1782B}">
      <dgm:prSet/>
      <dgm:spPr/>
      <dgm:t>
        <a:bodyPr/>
        <a:lstStyle/>
        <a:p>
          <a:endParaRPr lang="en-US"/>
        </a:p>
      </dgm:t>
    </dgm:pt>
    <dgm:pt modelId="{3C36E8EE-FAB8-437E-95C2-17A4BB27EC74}" type="sibTrans" cxnId="{418722EE-4A60-40FA-ACE5-490805D1782B}">
      <dgm:prSet/>
      <dgm:spPr/>
      <dgm:t>
        <a:bodyPr/>
        <a:lstStyle/>
        <a:p>
          <a:endParaRPr lang="en-US"/>
        </a:p>
      </dgm:t>
    </dgm:pt>
    <dgm:pt modelId="{2503C2FF-4A00-45D1-8D77-AEE1C5AC6481}" type="pres">
      <dgm:prSet presAssocID="{9221FF7E-AC83-407F-94BB-6FD69487C19B}" presName="hierChild1" presStyleCnt="0">
        <dgm:presLayoutVars>
          <dgm:orgChart val="1"/>
          <dgm:chPref val="1"/>
          <dgm:dir/>
          <dgm:animOne val="branch"/>
          <dgm:animLvl val="lvl"/>
          <dgm:resizeHandles/>
        </dgm:presLayoutVars>
      </dgm:prSet>
      <dgm:spPr/>
      <dgm:t>
        <a:bodyPr/>
        <a:lstStyle/>
        <a:p>
          <a:endParaRPr lang="en-US"/>
        </a:p>
      </dgm:t>
    </dgm:pt>
    <dgm:pt modelId="{A432352E-8ECA-44AC-89AF-1999F109B616}" type="pres">
      <dgm:prSet presAssocID="{A6619845-D7FA-49BE-9A0A-4C049BD4268E}" presName="hierRoot1" presStyleCnt="0">
        <dgm:presLayoutVars>
          <dgm:hierBranch val="init"/>
        </dgm:presLayoutVars>
      </dgm:prSet>
      <dgm:spPr/>
    </dgm:pt>
    <dgm:pt modelId="{F1F69A8E-1656-49AB-AAED-BC6D549B5B6D}" type="pres">
      <dgm:prSet presAssocID="{A6619845-D7FA-49BE-9A0A-4C049BD4268E}" presName="rootComposite1" presStyleCnt="0"/>
      <dgm:spPr/>
    </dgm:pt>
    <dgm:pt modelId="{B1DE8E85-D42F-4B4F-8408-ECEEDD7A77B0}" type="pres">
      <dgm:prSet presAssocID="{A6619845-D7FA-49BE-9A0A-4C049BD4268E}" presName="rootText1" presStyleLbl="node0" presStyleIdx="0" presStyleCnt="1" custScaleX="192567" custScaleY="46618">
        <dgm:presLayoutVars>
          <dgm:chPref val="3"/>
        </dgm:presLayoutVars>
      </dgm:prSet>
      <dgm:spPr/>
      <dgm:t>
        <a:bodyPr/>
        <a:lstStyle/>
        <a:p>
          <a:endParaRPr lang="en-US"/>
        </a:p>
      </dgm:t>
    </dgm:pt>
    <dgm:pt modelId="{48A68777-A247-45E5-8AF1-9F74C4073262}" type="pres">
      <dgm:prSet presAssocID="{A6619845-D7FA-49BE-9A0A-4C049BD4268E}" presName="rootConnector1" presStyleLbl="node1" presStyleIdx="0" presStyleCnt="0"/>
      <dgm:spPr/>
      <dgm:t>
        <a:bodyPr/>
        <a:lstStyle/>
        <a:p>
          <a:endParaRPr lang="en-US"/>
        </a:p>
      </dgm:t>
    </dgm:pt>
    <dgm:pt modelId="{B0BE8AC3-968F-43FA-9CC4-26A53CDFB484}" type="pres">
      <dgm:prSet presAssocID="{A6619845-D7FA-49BE-9A0A-4C049BD4268E}" presName="hierChild2" presStyleCnt="0"/>
      <dgm:spPr/>
    </dgm:pt>
    <dgm:pt modelId="{ED56A8A9-4FC2-4FB3-97B1-3DB2F0877B81}" type="pres">
      <dgm:prSet presAssocID="{C699186B-29C7-4DF3-B4C9-16D72F947008}" presName="Name37" presStyleLbl="parChTrans1D2" presStyleIdx="0" presStyleCnt="3"/>
      <dgm:spPr/>
      <dgm:t>
        <a:bodyPr/>
        <a:lstStyle/>
        <a:p>
          <a:endParaRPr lang="en-US"/>
        </a:p>
      </dgm:t>
    </dgm:pt>
    <dgm:pt modelId="{46B4D38C-8D38-4813-91C7-644D9074D328}" type="pres">
      <dgm:prSet presAssocID="{F45BF5FA-9D2E-4839-AFE9-E0C3F72BF2E9}" presName="hierRoot2" presStyleCnt="0">
        <dgm:presLayoutVars>
          <dgm:hierBranch val="init"/>
        </dgm:presLayoutVars>
      </dgm:prSet>
      <dgm:spPr/>
    </dgm:pt>
    <dgm:pt modelId="{8F9708BC-820E-4605-8FEB-3F513C212697}" type="pres">
      <dgm:prSet presAssocID="{F45BF5FA-9D2E-4839-AFE9-E0C3F72BF2E9}" presName="rootComposite" presStyleCnt="0"/>
      <dgm:spPr/>
    </dgm:pt>
    <dgm:pt modelId="{F57B2543-8CF2-418C-9566-5D3F2569B796}" type="pres">
      <dgm:prSet presAssocID="{F45BF5FA-9D2E-4839-AFE9-E0C3F72BF2E9}" presName="rootText" presStyleLbl="node2" presStyleIdx="0" presStyleCnt="3">
        <dgm:presLayoutVars>
          <dgm:chPref val="3"/>
        </dgm:presLayoutVars>
      </dgm:prSet>
      <dgm:spPr/>
      <dgm:t>
        <a:bodyPr/>
        <a:lstStyle/>
        <a:p>
          <a:endParaRPr lang="en-US"/>
        </a:p>
      </dgm:t>
    </dgm:pt>
    <dgm:pt modelId="{CA1E7512-1D86-4140-B3BA-D7DEB439F337}" type="pres">
      <dgm:prSet presAssocID="{F45BF5FA-9D2E-4839-AFE9-E0C3F72BF2E9}" presName="rootConnector" presStyleLbl="node2" presStyleIdx="0" presStyleCnt="3"/>
      <dgm:spPr/>
      <dgm:t>
        <a:bodyPr/>
        <a:lstStyle/>
        <a:p>
          <a:endParaRPr lang="en-US"/>
        </a:p>
      </dgm:t>
    </dgm:pt>
    <dgm:pt modelId="{A9915102-2F19-4E88-A464-E7ED092730AE}" type="pres">
      <dgm:prSet presAssocID="{F45BF5FA-9D2E-4839-AFE9-E0C3F72BF2E9}" presName="hierChild4" presStyleCnt="0"/>
      <dgm:spPr/>
    </dgm:pt>
    <dgm:pt modelId="{F5F323EE-BC03-4683-981E-31620100F68D}" type="pres">
      <dgm:prSet presAssocID="{32BFE0DF-04C1-47DC-86B7-485A1EC82874}" presName="Name37" presStyleLbl="parChTrans1D3" presStyleIdx="0" presStyleCnt="3"/>
      <dgm:spPr/>
      <dgm:t>
        <a:bodyPr/>
        <a:lstStyle/>
        <a:p>
          <a:endParaRPr lang="en-US"/>
        </a:p>
      </dgm:t>
    </dgm:pt>
    <dgm:pt modelId="{10FE8F05-4CF0-4CC1-BD70-56A46D57FBCA}" type="pres">
      <dgm:prSet presAssocID="{531C2BD8-0D0C-4EDE-98EA-84E618A3A24C}" presName="hierRoot2" presStyleCnt="0">
        <dgm:presLayoutVars>
          <dgm:hierBranch val="init"/>
        </dgm:presLayoutVars>
      </dgm:prSet>
      <dgm:spPr/>
    </dgm:pt>
    <dgm:pt modelId="{E13B0CF9-0E01-40C5-AE7F-3AF5D7808D5D}" type="pres">
      <dgm:prSet presAssocID="{531C2BD8-0D0C-4EDE-98EA-84E618A3A24C}" presName="rootComposite" presStyleCnt="0"/>
      <dgm:spPr/>
    </dgm:pt>
    <dgm:pt modelId="{AC5D6548-A32A-470E-AE7B-D8062AC9ACD8}" type="pres">
      <dgm:prSet presAssocID="{531C2BD8-0D0C-4EDE-98EA-84E618A3A24C}" presName="rootText" presStyleLbl="node3" presStyleIdx="0" presStyleCnt="3" custScaleX="97510">
        <dgm:presLayoutVars>
          <dgm:chPref val="3"/>
        </dgm:presLayoutVars>
      </dgm:prSet>
      <dgm:spPr/>
      <dgm:t>
        <a:bodyPr/>
        <a:lstStyle/>
        <a:p>
          <a:endParaRPr lang="en-US"/>
        </a:p>
      </dgm:t>
    </dgm:pt>
    <dgm:pt modelId="{BF3275D1-E313-41F2-A001-F7C029F7E71D}" type="pres">
      <dgm:prSet presAssocID="{531C2BD8-0D0C-4EDE-98EA-84E618A3A24C}" presName="rootConnector" presStyleLbl="node3" presStyleIdx="0" presStyleCnt="3"/>
      <dgm:spPr/>
      <dgm:t>
        <a:bodyPr/>
        <a:lstStyle/>
        <a:p>
          <a:endParaRPr lang="en-US"/>
        </a:p>
      </dgm:t>
    </dgm:pt>
    <dgm:pt modelId="{BE3F4D90-02B6-4F9F-9356-55DF4B89746F}" type="pres">
      <dgm:prSet presAssocID="{531C2BD8-0D0C-4EDE-98EA-84E618A3A24C}" presName="hierChild4" presStyleCnt="0"/>
      <dgm:spPr/>
    </dgm:pt>
    <dgm:pt modelId="{0A42945A-DD84-46ED-A7EB-E59D23A42721}" type="pres">
      <dgm:prSet presAssocID="{531C2BD8-0D0C-4EDE-98EA-84E618A3A24C}" presName="hierChild5" presStyleCnt="0"/>
      <dgm:spPr/>
    </dgm:pt>
    <dgm:pt modelId="{DC83BC54-00AB-42E1-A71F-1877C610CEAA}" type="pres">
      <dgm:prSet presAssocID="{F45BF5FA-9D2E-4839-AFE9-E0C3F72BF2E9}" presName="hierChild5" presStyleCnt="0"/>
      <dgm:spPr/>
    </dgm:pt>
    <dgm:pt modelId="{E63D547E-6996-4198-B982-26D30CC39480}" type="pres">
      <dgm:prSet presAssocID="{B54524E9-2501-499E-A70D-9CC1FDCDD074}" presName="Name37" presStyleLbl="parChTrans1D2" presStyleIdx="1" presStyleCnt="3"/>
      <dgm:spPr/>
      <dgm:t>
        <a:bodyPr/>
        <a:lstStyle/>
        <a:p>
          <a:endParaRPr lang="en-US"/>
        </a:p>
      </dgm:t>
    </dgm:pt>
    <dgm:pt modelId="{8C97A800-8303-4DF8-BD05-C607FE1E2293}" type="pres">
      <dgm:prSet presAssocID="{5331056C-994F-41F6-84CD-1E1D9CC68105}" presName="hierRoot2" presStyleCnt="0">
        <dgm:presLayoutVars>
          <dgm:hierBranch val="init"/>
        </dgm:presLayoutVars>
      </dgm:prSet>
      <dgm:spPr/>
    </dgm:pt>
    <dgm:pt modelId="{3F30EAF5-9776-421B-8636-E7CB34F4699F}" type="pres">
      <dgm:prSet presAssocID="{5331056C-994F-41F6-84CD-1E1D9CC68105}" presName="rootComposite" presStyleCnt="0"/>
      <dgm:spPr/>
    </dgm:pt>
    <dgm:pt modelId="{F36CCEC8-A873-45F8-A71D-5DFC2699F4C8}" type="pres">
      <dgm:prSet presAssocID="{5331056C-994F-41F6-84CD-1E1D9CC68105}" presName="rootText" presStyleLbl="node2" presStyleIdx="1" presStyleCnt="3">
        <dgm:presLayoutVars>
          <dgm:chPref val="3"/>
        </dgm:presLayoutVars>
      </dgm:prSet>
      <dgm:spPr/>
      <dgm:t>
        <a:bodyPr/>
        <a:lstStyle/>
        <a:p>
          <a:endParaRPr lang="en-US"/>
        </a:p>
      </dgm:t>
    </dgm:pt>
    <dgm:pt modelId="{A37C9AAE-7EB1-450D-BFE4-E30CE08128E3}" type="pres">
      <dgm:prSet presAssocID="{5331056C-994F-41F6-84CD-1E1D9CC68105}" presName="rootConnector" presStyleLbl="node2" presStyleIdx="1" presStyleCnt="3"/>
      <dgm:spPr/>
      <dgm:t>
        <a:bodyPr/>
        <a:lstStyle/>
        <a:p>
          <a:endParaRPr lang="en-US"/>
        </a:p>
      </dgm:t>
    </dgm:pt>
    <dgm:pt modelId="{C7F460DA-D7E8-4498-AFA1-7B77BA95A68C}" type="pres">
      <dgm:prSet presAssocID="{5331056C-994F-41F6-84CD-1E1D9CC68105}" presName="hierChild4" presStyleCnt="0"/>
      <dgm:spPr/>
    </dgm:pt>
    <dgm:pt modelId="{0324B1E7-BAA0-4F1D-9038-949980F425A8}" type="pres">
      <dgm:prSet presAssocID="{D226AB1A-1525-4CF1-BE82-4598376F3CD0}" presName="Name37" presStyleLbl="parChTrans1D3" presStyleIdx="1" presStyleCnt="3"/>
      <dgm:spPr/>
      <dgm:t>
        <a:bodyPr/>
        <a:lstStyle/>
        <a:p>
          <a:endParaRPr lang="en-US"/>
        </a:p>
      </dgm:t>
    </dgm:pt>
    <dgm:pt modelId="{80C615FC-7ACA-4978-8BA8-0EC4810B8C2F}" type="pres">
      <dgm:prSet presAssocID="{0B8CF4CD-B5EC-49AC-8634-1BA3FC949017}" presName="hierRoot2" presStyleCnt="0">
        <dgm:presLayoutVars>
          <dgm:hierBranch val="init"/>
        </dgm:presLayoutVars>
      </dgm:prSet>
      <dgm:spPr/>
    </dgm:pt>
    <dgm:pt modelId="{795AE9E1-80B3-4710-84EB-33569B4BF577}" type="pres">
      <dgm:prSet presAssocID="{0B8CF4CD-B5EC-49AC-8634-1BA3FC949017}" presName="rootComposite" presStyleCnt="0"/>
      <dgm:spPr/>
    </dgm:pt>
    <dgm:pt modelId="{359C5F81-55D0-46C5-A3F0-303BDB74E42D}" type="pres">
      <dgm:prSet presAssocID="{0B8CF4CD-B5EC-49AC-8634-1BA3FC949017}" presName="rootText" presStyleLbl="node3" presStyleIdx="1" presStyleCnt="3" custScaleY="146494">
        <dgm:presLayoutVars>
          <dgm:chPref val="3"/>
        </dgm:presLayoutVars>
      </dgm:prSet>
      <dgm:spPr/>
      <dgm:t>
        <a:bodyPr/>
        <a:lstStyle/>
        <a:p>
          <a:endParaRPr lang="en-US"/>
        </a:p>
      </dgm:t>
    </dgm:pt>
    <dgm:pt modelId="{378FD9EB-40BE-4959-89F6-67C0BFDD6F4B}" type="pres">
      <dgm:prSet presAssocID="{0B8CF4CD-B5EC-49AC-8634-1BA3FC949017}" presName="rootConnector" presStyleLbl="node3" presStyleIdx="1" presStyleCnt="3"/>
      <dgm:spPr/>
      <dgm:t>
        <a:bodyPr/>
        <a:lstStyle/>
        <a:p>
          <a:endParaRPr lang="en-US"/>
        </a:p>
      </dgm:t>
    </dgm:pt>
    <dgm:pt modelId="{77C9B071-610C-421F-955D-92DFD6436C14}" type="pres">
      <dgm:prSet presAssocID="{0B8CF4CD-B5EC-49AC-8634-1BA3FC949017}" presName="hierChild4" presStyleCnt="0"/>
      <dgm:spPr/>
    </dgm:pt>
    <dgm:pt modelId="{AE8EBC2E-3F21-4654-A072-D7AB12108FFF}" type="pres">
      <dgm:prSet presAssocID="{0B8CF4CD-B5EC-49AC-8634-1BA3FC949017}" presName="hierChild5" presStyleCnt="0"/>
      <dgm:spPr/>
    </dgm:pt>
    <dgm:pt modelId="{6C00ADEC-D94C-42E3-B751-F6DE0150D440}" type="pres">
      <dgm:prSet presAssocID="{5331056C-994F-41F6-84CD-1E1D9CC68105}" presName="hierChild5" presStyleCnt="0"/>
      <dgm:spPr/>
    </dgm:pt>
    <dgm:pt modelId="{D2FFAD85-FD12-4BFA-99C9-0CE4E566CF2E}" type="pres">
      <dgm:prSet presAssocID="{D874D8F2-4DE3-489D-9964-4477DE3B35B6}" presName="Name37" presStyleLbl="parChTrans1D2" presStyleIdx="2" presStyleCnt="3"/>
      <dgm:spPr/>
      <dgm:t>
        <a:bodyPr/>
        <a:lstStyle/>
        <a:p>
          <a:endParaRPr lang="en-US"/>
        </a:p>
      </dgm:t>
    </dgm:pt>
    <dgm:pt modelId="{25CB712D-F4E0-4FDB-AF9B-CA2C04F80153}" type="pres">
      <dgm:prSet presAssocID="{C327C6FB-06E0-41A1-A366-F47A434AF41B}" presName="hierRoot2" presStyleCnt="0">
        <dgm:presLayoutVars>
          <dgm:hierBranch val="init"/>
        </dgm:presLayoutVars>
      </dgm:prSet>
      <dgm:spPr/>
    </dgm:pt>
    <dgm:pt modelId="{6CC868E0-F2E3-47F0-B40F-7764A92C6B8D}" type="pres">
      <dgm:prSet presAssocID="{C327C6FB-06E0-41A1-A366-F47A434AF41B}" presName="rootComposite" presStyleCnt="0"/>
      <dgm:spPr/>
    </dgm:pt>
    <dgm:pt modelId="{0433E41B-AAF2-4BA1-9085-B7605DA6B928}" type="pres">
      <dgm:prSet presAssocID="{C327C6FB-06E0-41A1-A366-F47A434AF41B}" presName="rootText" presStyleLbl="node2" presStyleIdx="2" presStyleCnt="3">
        <dgm:presLayoutVars>
          <dgm:chPref val="3"/>
        </dgm:presLayoutVars>
      </dgm:prSet>
      <dgm:spPr/>
      <dgm:t>
        <a:bodyPr/>
        <a:lstStyle/>
        <a:p>
          <a:endParaRPr lang="en-US"/>
        </a:p>
      </dgm:t>
    </dgm:pt>
    <dgm:pt modelId="{DEBCD117-ED4F-4C20-A122-1A31068CE436}" type="pres">
      <dgm:prSet presAssocID="{C327C6FB-06E0-41A1-A366-F47A434AF41B}" presName="rootConnector" presStyleLbl="node2" presStyleIdx="2" presStyleCnt="3"/>
      <dgm:spPr/>
      <dgm:t>
        <a:bodyPr/>
        <a:lstStyle/>
        <a:p>
          <a:endParaRPr lang="en-US"/>
        </a:p>
      </dgm:t>
    </dgm:pt>
    <dgm:pt modelId="{874E0653-7702-4C27-84B8-9A49E878E345}" type="pres">
      <dgm:prSet presAssocID="{C327C6FB-06E0-41A1-A366-F47A434AF41B}" presName="hierChild4" presStyleCnt="0"/>
      <dgm:spPr/>
    </dgm:pt>
    <dgm:pt modelId="{7DD393EF-338E-493E-ABE8-3C67276B2254}" type="pres">
      <dgm:prSet presAssocID="{17651F26-E7CA-4490-B49D-C39F7342BB96}" presName="Name37" presStyleLbl="parChTrans1D3" presStyleIdx="2" presStyleCnt="3"/>
      <dgm:spPr/>
      <dgm:t>
        <a:bodyPr/>
        <a:lstStyle/>
        <a:p>
          <a:endParaRPr lang="en-US"/>
        </a:p>
      </dgm:t>
    </dgm:pt>
    <dgm:pt modelId="{A6EDEB0E-3C85-403C-8561-74BC76082178}" type="pres">
      <dgm:prSet presAssocID="{F89B813C-57FC-43A8-BF8F-10410D714DC1}" presName="hierRoot2" presStyleCnt="0">
        <dgm:presLayoutVars>
          <dgm:hierBranch val="init"/>
        </dgm:presLayoutVars>
      </dgm:prSet>
      <dgm:spPr/>
    </dgm:pt>
    <dgm:pt modelId="{EDD240D2-4F9A-4C1F-BFAB-9F4605E8CD8B}" type="pres">
      <dgm:prSet presAssocID="{F89B813C-57FC-43A8-BF8F-10410D714DC1}" presName="rootComposite" presStyleCnt="0"/>
      <dgm:spPr/>
    </dgm:pt>
    <dgm:pt modelId="{636484CB-F9AC-4B43-9A84-E57A7EED1ADE}" type="pres">
      <dgm:prSet presAssocID="{F89B813C-57FC-43A8-BF8F-10410D714DC1}" presName="rootText" presStyleLbl="node3" presStyleIdx="2" presStyleCnt="3" custScaleY="141607">
        <dgm:presLayoutVars>
          <dgm:chPref val="3"/>
        </dgm:presLayoutVars>
      </dgm:prSet>
      <dgm:spPr/>
      <dgm:t>
        <a:bodyPr/>
        <a:lstStyle/>
        <a:p>
          <a:endParaRPr lang="en-US"/>
        </a:p>
      </dgm:t>
    </dgm:pt>
    <dgm:pt modelId="{D2243E10-8F55-43A6-B3C7-536354C4F550}" type="pres">
      <dgm:prSet presAssocID="{F89B813C-57FC-43A8-BF8F-10410D714DC1}" presName="rootConnector" presStyleLbl="node3" presStyleIdx="2" presStyleCnt="3"/>
      <dgm:spPr/>
      <dgm:t>
        <a:bodyPr/>
        <a:lstStyle/>
        <a:p>
          <a:endParaRPr lang="en-US"/>
        </a:p>
      </dgm:t>
    </dgm:pt>
    <dgm:pt modelId="{26537EA3-C5A4-4037-AA62-B0DA9CC7A8F8}" type="pres">
      <dgm:prSet presAssocID="{F89B813C-57FC-43A8-BF8F-10410D714DC1}" presName="hierChild4" presStyleCnt="0"/>
      <dgm:spPr/>
    </dgm:pt>
    <dgm:pt modelId="{A78F6AC2-EED3-4395-B392-3A1D1DE77C35}" type="pres">
      <dgm:prSet presAssocID="{F89B813C-57FC-43A8-BF8F-10410D714DC1}" presName="hierChild5" presStyleCnt="0"/>
      <dgm:spPr/>
    </dgm:pt>
    <dgm:pt modelId="{8E55C447-9F6C-46BC-8D75-5023818AE4FD}" type="pres">
      <dgm:prSet presAssocID="{C327C6FB-06E0-41A1-A366-F47A434AF41B}" presName="hierChild5" presStyleCnt="0"/>
      <dgm:spPr/>
    </dgm:pt>
    <dgm:pt modelId="{7D9B81D0-0FB3-484D-B9F5-C0DD3BC3EA69}" type="pres">
      <dgm:prSet presAssocID="{A6619845-D7FA-49BE-9A0A-4C049BD4268E}" presName="hierChild3" presStyleCnt="0"/>
      <dgm:spPr/>
    </dgm:pt>
  </dgm:ptLst>
  <dgm:cxnLst>
    <dgm:cxn modelId="{A28FBB36-438E-4C71-A0EA-F15AC8CA8D2C}" type="presOf" srcId="{C327C6FB-06E0-41A1-A366-F47A434AF41B}" destId="{0433E41B-AAF2-4BA1-9085-B7605DA6B928}" srcOrd="0" destOrd="0" presId="urn:microsoft.com/office/officeart/2005/8/layout/orgChart1"/>
    <dgm:cxn modelId="{54EB22D4-22CA-4E88-806B-E1049CC3E020}" type="presOf" srcId="{531C2BD8-0D0C-4EDE-98EA-84E618A3A24C}" destId="{BF3275D1-E313-41F2-A001-F7C029F7E71D}" srcOrd="1" destOrd="0" presId="urn:microsoft.com/office/officeart/2005/8/layout/orgChart1"/>
    <dgm:cxn modelId="{97D9648D-1A22-4C9E-BE10-D4365F55C3F8}" type="presOf" srcId="{A6619845-D7FA-49BE-9A0A-4C049BD4268E}" destId="{48A68777-A247-45E5-8AF1-9F74C4073262}" srcOrd="1" destOrd="0" presId="urn:microsoft.com/office/officeart/2005/8/layout/orgChart1"/>
    <dgm:cxn modelId="{F7615935-F30E-49AF-BF5D-723B429D3DDC}" type="presOf" srcId="{17651F26-E7CA-4490-B49D-C39F7342BB96}" destId="{7DD393EF-338E-493E-ABE8-3C67276B2254}" srcOrd="0" destOrd="0" presId="urn:microsoft.com/office/officeart/2005/8/layout/orgChart1"/>
    <dgm:cxn modelId="{6A66D386-4BDE-4D12-9342-F43E6CE27C1E}" type="presOf" srcId="{0B8CF4CD-B5EC-49AC-8634-1BA3FC949017}" destId="{359C5F81-55D0-46C5-A3F0-303BDB74E42D}" srcOrd="0" destOrd="0" presId="urn:microsoft.com/office/officeart/2005/8/layout/orgChart1"/>
    <dgm:cxn modelId="{655A0784-4EB8-49BF-89C2-2CC61E341DD8}" type="presOf" srcId="{9221FF7E-AC83-407F-94BB-6FD69487C19B}" destId="{2503C2FF-4A00-45D1-8D77-AEE1C5AC6481}" srcOrd="0" destOrd="0" presId="urn:microsoft.com/office/officeart/2005/8/layout/orgChart1"/>
    <dgm:cxn modelId="{0B54AAF0-C98A-4228-A763-205C6C83AC25}" srcId="{5331056C-994F-41F6-84CD-1E1D9CC68105}" destId="{0B8CF4CD-B5EC-49AC-8634-1BA3FC949017}" srcOrd="0" destOrd="0" parTransId="{D226AB1A-1525-4CF1-BE82-4598376F3CD0}" sibTransId="{FD60AEAC-C9AC-42CC-B870-FB7B6DEB25A0}"/>
    <dgm:cxn modelId="{D12BC152-BC62-4DED-A7B7-379E87425C39}" srcId="{A6619845-D7FA-49BE-9A0A-4C049BD4268E}" destId="{C327C6FB-06E0-41A1-A366-F47A434AF41B}" srcOrd="2" destOrd="0" parTransId="{D874D8F2-4DE3-489D-9964-4477DE3B35B6}" sibTransId="{4F15A291-F7BE-412E-896E-0B361B8D85D3}"/>
    <dgm:cxn modelId="{5BCB9F60-4F5E-45B7-B715-35316014860B}" srcId="{A6619845-D7FA-49BE-9A0A-4C049BD4268E}" destId="{5331056C-994F-41F6-84CD-1E1D9CC68105}" srcOrd="1" destOrd="0" parTransId="{B54524E9-2501-499E-A70D-9CC1FDCDD074}" sibTransId="{B97B3875-F222-4FA2-8EA0-A236DA550849}"/>
    <dgm:cxn modelId="{321CD909-95AF-4EE0-A4DA-CE70A10D506E}" srcId="{9221FF7E-AC83-407F-94BB-6FD69487C19B}" destId="{A6619845-D7FA-49BE-9A0A-4C049BD4268E}" srcOrd="0" destOrd="0" parTransId="{647BCFC5-241B-4402-A008-40B7C12EAC40}" sibTransId="{9C8C498B-E999-446F-8EDB-7EC4DF2D99CA}"/>
    <dgm:cxn modelId="{FD020674-B853-4393-8E33-FE996D11A38C}" type="presOf" srcId="{531C2BD8-0D0C-4EDE-98EA-84E618A3A24C}" destId="{AC5D6548-A32A-470E-AE7B-D8062AC9ACD8}" srcOrd="0" destOrd="0" presId="urn:microsoft.com/office/officeart/2005/8/layout/orgChart1"/>
    <dgm:cxn modelId="{E44DB163-1BAE-48A9-9FED-F7C4D2BE37A4}" type="presOf" srcId="{D226AB1A-1525-4CF1-BE82-4598376F3CD0}" destId="{0324B1E7-BAA0-4F1D-9038-949980F425A8}" srcOrd="0" destOrd="0" presId="urn:microsoft.com/office/officeart/2005/8/layout/orgChart1"/>
    <dgm:cxn modelId="{31FD703C-3819-4D0A-8532-E24FD8E01759}" type="presOf" srcId="{D874D8F2-4DE3-489D-9964-4477DE3B35B6}" destId="{D2FFAD85-FD12-4BFA-99C9-0CE4E566CF2E}" srcOrd="0" destOrd="0" presId="urn:microsoft.com/office/officeart/2005/8/layout/orgChart1"/>
    <dgm:cxn modelId="{CA5810AB-A636-4D2C-A214-78857438E1AF}" srcId="{F45BF5FA-9D2E-4839-AFE9-E0C3F72BF2E9}" destId="{531C2BD8-0D0C-4EDE-98EA-84E618A3A24C}" srcOrd="0" destOrd="0" parTransId="{32BFE0DF-04C1-47DC-86B7-485A1EC82874}" sibTransId="{28DC3C7E-8654-49C1-8728-B7D44EAFBE7E}"/>
    <dgm:cxn modelId="{83A21132-12C9-4CC0-A126-A05168E5271F}" type="presOf" srcId="{5331056C-994F-41F6-84CD-1E1D9CC68105}" destId="{F36CCEC8-A873-45F8-A71D-5DFC2699F4C8}" srcOrd="0" destOrd="0" presId="urn:microsoft.com/office/officeart/2005/8/layout/orgChart1"/>
    <dgm:cxn modelId="{A0E80A1F-64D5-4674-B3A8-45BEBF18CCE6}" type="presOf" srcId="{32BFE0DF-04C1-47DC-86B7-485A1EC82874}" destId="{F5F323EE-BC03-4683-981E-31620100F68D}" srcOrd="0" destOrd="0" presId="urn:microsoft.com/office/officeart/2005/8/layout/orgChart1"/>
    <dgm:cxn modelId="{1C58227C-AD1A-4A01-AED1-7E9B4A288A1A}" type="presOf" srcId="{5331056C-994F-41F6-84CD-1E1D9CC68105}" destId="{A37C9AAE-7EB1-450D-BFE4-E30CE08128E3}" srcOrd="1" destOrd="0" presId="urn:microsoft.com/office/officeart/2005/8/layout/orgChart1"/>
    <dgm:cxn modelId="{D6C84D93-AEE0-41DD-B03E-E9E7DDA6BC5F}" type="presOf" srcId="{F89B813C-57FC-43A8-BF8F-10410D714DC1}" destId="{D2243E10-8F55-43A6-B3C7-536354C4F550}" srcOrd="1" destOrd="0" presId="urn:microsoft.com/office/officeart/2005/8/layout/orgChart1"/>
    <dgm:cxn modelId="{6E9678A8-BCAA-4EBF-8AFD-91E76792B0B3}" type="presOf" srcId="{F45BF5FA-9D2E-4839-AFE9-E0C3F72BF2E9}" destId="{CA1E7512-1D86-4140-B3BA-D7DEB439F337}" srcOrd="1" destOrd="0" presId="urn:microsoft.com/office/officeart/2005/8/layout/orgChart1"/>
    <dgm:cxn modelId="{76EAFDF2-F256-4991-AAB9-C15C7A488950}" type="presOf" srcId="{C699186B-29C7-4DF3-B4C9-16D72F947008}" destId="{ED56A8A9-4FC2-4FB3-97B1-3DB2F0877B81}" srcOrd="0" destOrd="0" presId="urn:microsoft.com/office/officeart/2005/8/layout/orgChart1"/>
    <dgm:cxn modelId="{945B5741-507F-4434-8A59-3E800A6E686B}" type="presOf" srcId="{F89B813C-57FC-43A8-BF8F-10410D714DC1}" destId="{636484CB-F9AC-4B43-9A84-E57A7EED1ADE}" srcOrd="0" destOrd="0" presId="urn:microsoft.com/office/officeart/2005/8/layout/orgChart1"/>
    <dgm:cxn modelId="{51DA88F0-5538-474F-BAD2-9A4E91D67034}" srcId="{A6619845-D7FA-49BE-9A0A-4C049BD4268E}" destId="{F45BF5FA-9D2E-4839-AFE9-E0C3F72BF2E9}" srcOrd="0" destOrd="0" parTransId="{C699186B-29C7-4DF3-B4C9-16D72F947008}" sibTransId="{1BD03FE7-A6CA-4E35-A956-D6F8A5451F95}"/>
    <dgm:cxn modelId="{365B9AD8-C289-4370-8B0B-E144CFF8F507}" type="presOf" srcId="{A6619845-D7FA-49BE-9A0A-4C049BD4268E}" destId="{B1DE8E85-D42F-4B4F-8408-ECEEDD7A77B0}" srcOrd="0" destOrd="0" presId="urn:microsoft.com/office/officeart/2005/8/layout/orgChart1"/>
    <dgm:cxn modelId="{4FC9FCC2-DDD7-49AB-B11C-59B10110A002}" type="presOf" srcId="{0B8CF4CD-B5EC-49AC-8634-1BA3FC949017}" destId="{378FD9EB-40BE-4959-89F6-67C0BFDD6F4B}" srcOrd="1" destOrd="0" presId="urn:microsoft.com/office/officeart/2005/8/layout/orgChart1"/>
    <dgm:cxn modelId="{418722EE-4A60-40FA-ACE5-490805D1782B}" srcId="{C327C6FB-06E0-41A1-A366-F47A434AF41B}" destId="{F89B813C-57FC-43A8-BF8F-10410D714DC1}" srcOrd="0" destOrd="0" parTransId="{17651F26-E7CA-4490-B49D-C39F7342BB96}" sibTransId="{3C36E8EE-FAB8-437E-95C2-17A4BB27EC74}"/>
    <dgm:cxn modelId="{76BE6D8C-F98B-4658-B00E-E11A932062EF}" type="presOf" srcId="{F45BF5FA-9D2E-4839-AFE9-E0C3F72BF2E9}" destId="{F57B2543-8CF2-418C-9566-5D3F2569B796}" srcOrd="0" destOrd="0" presId="urn:microsoft.com/office/officeart/2005/8/layout/orgChart1"/>
    <dgm:cxn modelId="{74A310BE-74D6-4A7A-AF96-B5360D4610C5}" type="presOf" srcId="{C327C6FB-06E0-41A1-A366-F47A434AF41B}" destId="{DEBCD117-ED4F-4C20-A122-1A31068CE436}" srcOrd="1" destOrd="0" presId="urn:microsoft.com/office/officeart/2005/8/layout/orgChart1"/>
    <dgm:cxn modelId="{C3118A93-4161-4F44-B1C5-7C02DFBA9F69}" type="presOf" srcId="{B54524E9-2501-499E-A70D-9CC1FDCDD074}" destId="{E63D547E-6996-4198-B982-26D30CC39480}" srcOrd="0" destOrd="0" presId="urn:microsoft.com/office/officeart/2005/8/layout/orgChart1"/>
    <dgm:cxn modelId="{C716DCDC-29ED-406B-B883-3598F810CA2D}" type="presParOf" srcId="{2503C2FF-4A00-45D1-8D77-AEE1C5AC6481}" destId="{A432352E-8ECA-44AC-89AF-1999F109B616}" srcOrd="0" destOrd="0" presId="urn:microsoft.com/office/officeart/2005/8/layout/orgChart1"/>
    <dgm:cxn modelId="{C7A4C140-4A12-436A-9C8E-22C8A33EE63B}" type="presParOf" srcId="{A432352E-8ECA-44AC-89AF-1999F109B616}" destId="{F1F69A8E-1656-49AB-AAED-BC6D549B5B6D}" srcOrd="0" destOrd="0" presId="urn:microsoft.com/office/officeart/2005/8/layout/orgChart1"/>
    <dgm:cxn modelId="{3895E97A-69C1-4EBC-BF07-242AB14B73B2}" type="presParOf" srcId="{F1F69A8E-1656-49AB-AAED-BC6D549B5B6D}" destId="{B1DE8E85-D42F-4B4F-8408-ECEEDD7A77B0}" srcOrd="0" destOrd="0" presId="urn:microsoft.com/office/officeart/2005/8/layout/orgChart1"/>
    <dgm:cxn modelId="{9850338D-4915-4EA8-B14D-010463838132}" type="presParOf" srcId="{F1F69A8E-1656-49AB-AAED-BC6D549B5B6D}" destId="{48A68777-A247-45E5-8AF1-9F74C4073262}" srcOrd="1" destOrd="0" presId="urn:microsoft.com/office/officeart/2005/8/layout/orgChart1"/>
    <dgm:cxn modelId="{7102B920-C774-46ED-AD98-7045BBF84369}" type="presParOf" srcId="{A432352E-8ECA-44AC-89AF-1999F109B616}" destId="{B0BE8AC3-968F-43FA-9CC4-26A53CDFB484}" srcOrd="1" destOrd="0" presId="urn:microsoft.com/office/officeart/2005/8/layout/orgChart1"/>
    <dgm:cxn modelId="{0EF8A540-19C5-44A2-A205-E3EEEC909FB8}" type="presParOf" srcId="{B0BE8AC3-968F-43FA-9CC4-26A53CDFB484}" destId="{ED56A8A9-4FC2-4FB3-97B1-3DB2F0877B81}" srcOrd="0" destOrd="0" presId="urn:microsoft.com/office/officeart/2005/8/layout/orgChart1"/>
    <dgm:cxn modelId="{25EEFCD5-F35C-4972-9F6E-3AB87BC9D4CF}" type="presParOf" srcId="{B0BE8AC3-968F-43FA-9CC4-26A53CDFB484}" destId="{46B4D38C-8D38-4813-91C7-644D9074D328}" srcOrd="1" destOrd="0" presId="urn:microsoft.com/office/officeart/2005/8/layout/orgChart1"/>
    <dgm:cxn modelId="{DAC8340F-AC63-4D4C-94D9-54DF6283DEAB}" type="presParOf" srcId="{46B4D38C-8D38-4813-91C7-644D9074D328}" destId="{8F9708BC-820E-4605-8FEB-3F513C212697}" srcOrd="0" destOrd="0" presId="urn:microsoft.com/office/officeart/2005/8/layout/orgChart1"/>
    <dgm:cxn modelId="{F982A9E0-2233-478C-A0C0-CD57D7A89658}" type="presParOf" srcId="{8F9708BC-820E-4605-8FEB-3F513C212697}" destId="{F57B2543-8CF2-418C-9566-5D3F2569B796}" srcOrd="0" destOrd="0" presId="urn:microsoft.com/office/officeart/2005/8/layout/orgChart1"/>
    <dgm:cxn modelId="{BD1EB030-094F-420E-9CE3-EE57FC8E6E98}" type="presParOf" srcId="{8F9708BC-820E-4605-8FEB-3F513C212697}" destId="{CA1E7512-1D86-4140-B3BA-D7DEB439F337}" srcOrd="1" destOrd="0" presId="urn:microsoft.com/office/officeart/2005/8/layout/orgChart1"/>
    <dgm:cxn modelId="{FEB9AD41-604F-4533-9BAB-6DE8ACE37DC4}" type="presParOf" srcId="{46B4D38C-8D38-4813-91C7-644D9074D328}" destId="{A9915102-2F19-4E88-A464-E7ED092730AE}" srcOrd="1" destOrd="0" presId="urn:microsoft.com/office/officeart/2005/8/layout/orgChart1"/>
    <dgm:cxn modelId="{B6101279-8B48-47F9-8418-C16BE7E6BA47}" type="presParOf" srcId="{A9915102-2F19-4E88-A464-E7ED092730AE}" destId="{F5F323EE-BC03-4683-981E-31620100F68D}" srcOrd="0" destOrd="0" presId="urn:microsoft.com/office/officeart/2005/8/layout/orgChart1"/>
    <dgm:cxn modelId="{4C1E953E-313B-47AF-8196-885CF16C6C5D}" type="presParOf" srcId="{A9915102-2F19-4E88-A464-E7ED092730AE}" destId="{10FE8F05-4CF0-4CC1-BD70-56A46D57FBCA}" srcOrd="1" destOrd="0" presId="urn:microsoft.com/office/officeart/2005/8/layout/orgChart1"/>
    <dgm:cxn modelId="{D6848E4A-D71C-416E-9DE1-0045BBB7912B}" type="presParOf" srcId="{10FE8F05-4CF0-4CC1-BD70-56A46D57FBCA}" destId="{E13B0CF9-0E01-40C5-AE7F-3AF5D7808D5D}" srcOrd="0" destOrd="0" presId="urn:microsoft.com/office/officeart/2005/8/layout/orgChart1"/>
    <dgm:cxn modelId="{5D32A903-06A0-4E08-B6E5-301D5E80DC99}" type="presParOf" srcId="{E13B0CF9-0E01-40C5-AE7F-3AF5D7808D5D}" destId="{AC5D6548-A32A-470E-AE7B-D8062AC9ACD8}" srcOrd="0" destOrd="0" presId="urn:microsoft.com/office/officeart/2005/8/layout/orgChart1"/>
    <dgm:cxn modelId="{4B1D2A00-7059-487B-95B4-7F02B7A50A7A}" type="presParOf" srcId="{E13B0CF9-0E01-40C5-AE7F-3AF5D7808D5D}" destId="{BF3275D1-E313-41F2-A001-F7C029F7E71D}" srcOrd="1" destOrd="0" presId="urn:microsoft.com/office/officeart/2005/8/layout/orgChart1"/>
    <dgm:cxn modelId="{6044F99C-4853-41B8-A91A-AD5AFA20CAB7}" type="presParOf" srcId="{10FE8F05-4CF0-4CC1-BD70-56A46D57FBCA}" destId="{BE3F4D90-02B6-4F9F-9356-55DF4B89746F}" srcOrd="1" destOrd="0" presId="urn:microsoft.com/office/officeart/2005/8/layout/orgChart1"/>
    <dgm:cxn modelId="{8A3DCC2C-4FAE-4D2E-960F-5F77E63B00AF}" type="presParOf" srcId="{10FE8F05-4CF0-4CC1-BD70-56A46D57FBCA}" destId="{0A42945A-DD84-46ED-A7EB-E59D23A42721}" srcOrd="2" destOrd="0" presId="urn:microsoft.com/office/officeart/2005/8/layout/orgChart1"/>
    <dgm:cxn modelId="{E2157BA1-5212-4D76-861E-2DB21C371075}" type="presParOf" srcId="{46B4D38C-8D38-4813-91C7-644D9074D328}" destId="{DC83BC54-00AB-42E1-A71F-1877C610CEAA}" srcOrd="2" destOrd="0" presId="urn:microsoft.com/office/officeart/2005/8/layout/orgChart1"/>
    <dgm:cxn modelId="{17BAB2B4-5714-4289-8129-43AFF11642B8}" type="presParOf" srcId="{B0BE8AC3-968F-43FA-9CC4-26A53CDFB484}" destId="{E63D547E-6996-4198-B982-26D30CC39480}" srcOrd="2" destOrd="0" presId="urn:microsoft.com/office/officeart/2005/8/layout/orgChart1"/>
    <dgm:cxn modelId="{2A634D09-40A5-418A-9ABF-9A01B04CA311}" type="presParOf" srcId="{B0BE8AC3-968F-43FA-9CC4-26A53CDFB484}" destId="{8C97A800-8303-4DF8-BD05-C607FE1E2293}" srcOrd="3" destOrd="0" presId="urn:microsoft.com/office/officeart/2005/8/layout/orgChart1"/>
    <dgm:cxn modelId="{B52116A7-22C1-41E4-9101-51785D9941EF}" type="presParOf" srcId="{8C97A800-8303-4DF8-BD05-C607FE1E2293}" destId="{3F30EAF5-9776-421B-8636-E7CB34F4699F}" srcOrd="0" destOrd="0" presId="urn:microsoft.com/office/officeart/2005/8/layout/orgChart1"/>
    <dgm:cxn modelId="{6D5C0D35-33A2-45DE-BFA7-92826D325A3F}" type="presParOf" srcId="{3F30EAF5-9776-421B-8636-E7CB34F4699F}" destId="{F36CCEC8-A873-45F8-A71D-5DFC2699F4C8}" srcOrd="0" destOrd="0" presId="urn:microsoft.com/office/officeart/2005/8/layout/orgChart1"/>
    <dgm:cxn modelId="{F4FC3CEF-417C-4DE7-8CD1-F3C4CBAF4616}" type="presParOf" srcId="{3F30EAF5-9776-421B-8636-E7CB34F4699F}" destId="{A37C9AAE-7EB1-450D-BFE4-E30CE08128E3}" srcOrd="1" destOrd="0" presId="urn:microsoft.com/office/officeart/2005/8/layout/orgChart1"/>
    <dgm:cxn modelId="{0C9DF13E-A14A-490E-ACA8-72A9563E876A}" type="presParOf" srcId="{8C97A800-8303-4DF8-BD05-C607FE1E2293}" destId="{C7F460DA-D7E8-4498-AFA1-7B77BA95A68C}" srcOrd="1" destOrd="0" presId="urn:microsoft.com/office/officeart/2005/8/layout/orgChart1"/>
    <dgm:cxn modelId="{4EEB74EA-7175-4B11-8B04-633A6BE02C53}" type="presParOf" srcId="{C7F460DA-D7E8-4498-AFA1-7B77BA95A68C}" destId="{0324B1E7-BAA0-4F1D-9038-949980F425A8}" srcOrd="0" destOrd="0" presId="urn:microsoft.com/office/officeart/2005/8/layout/orgChart1"/>
    <dgm:cxn modelId="{4188AD30-81BE-4B15-BE04-6D2EA710B2CB}" type="presParOf" srcId="{C7F460DA-D7E8-4498-AFA1-7B77BA95A68C}" destId="{80C615FC-7ACA-4978-8BA8-0EC4810B8C2F}" srcOrd="1" destOrd="0" presId="urn:microsoft.com/office/officeart/2005/8/layout/orgChart1"/>
    <dgm:cxn modelId="{902CFF59-E426-4C6D-BA3B-641C0ACE85C4}" type="presParOf" srcId="{80C615FC-7ACA-4978-8BA8-0EC4810B8C2F}" destId="{795AE9E1-80B3-4710-84EB-33569B4BF577}" srcOrd="0" destOrd="0" presId="urn:microsoft.com/office/officeart/2005/8/layout/orgChart1"/>
    <dgm:cxn modelId="{B5D88754-55BF-4899-97F2-BAD6BE8B71CC}" type="presParOf" srcId="{795AE9E1-80B3-4710-84EB-33569B4BF577}" destId="{359C5F81-55D0-46C5-A3F0-303BDB74E42D}" srcOrd="0" destOrd="0" presId="urn:microsoft.com/office/officeart/2005/8/layout/orgChart1"/>
    <dgm:cxn modelId="{5624BB76-E7F2-4E45-AFCF-A163E443082C}" type="presParOf" srcId="{795AE9E1-80B3-4710-84EB-33569B4BF577}" destId="{378FD9EB-40BE-4959-89F6-67C0BFDD6F4B}" srcOrd="1" destOrd="0" presId="urn:microsoft.com/office/officeart/2005/8/layout/orgChart1"/>
    <dgm:cxn modelId="{01B84802-F7B4-49B5-B20A-649E91E77ACB}" type="presParOf" srcId="{80C615FC-7ACA-4978-8BA8-0EC4810B8C2F}" destId="{77C9B071-610C-421F-955D-92DFD6436C14}" srcOrd="1" destOrd="0" presId="urn:microsoft.com/office/officeart/2005/8/layout/orgChart1"/>
    <dgm:cxn modelId="{17D46BDD-4D7A-472F-A066-ED38363BA3A9}" type="presParOf" srcId="{80C615FC-7ACA-4978-8BA8-0EC4810B8C2F}" destId="{AE8EBC2E-3F21-4654-A072-D7AB12108FFF}" srcOrd="2" destOrd="0" presId="urn:microsoft.com/office/officeart/2005/8/layout/orgChart1"/>
    <dgm:cxn modelId="{31FE60CE-BE7F-43E6-A314-8BB86CFB60D9}" type="presParOf" srcId="{8C97A800-8303-4DF8-BD05-C607FE1E2293}" destId="{6C00ADEC-D94C-42E3-B751-F6DE0150D440}" srcOrd="2" destOrd="0" presId="urn:microsoft.com/office/officeart/2005/8/layout/orgChart1"/>
    <dgm:cxn modelId="{B1E0B2AC-3FB5-4AEB-930E-A5ACB547CB6A}" type="presParOf" srcId="{B0BE8AC3-968F-43FA-9CC4-26A53CDFB484}" destId="{D2FFAD85-FD12-4BFA-99C9-0CE4E566CF2E}" srcOrd="4" destOrd="0" presId="urn:microsoft.com/office/officeart/2005/8/layout/orgChart1"/>
    <dgm:cxn modelId="{8D25D36F-0C9D-4207-A38F-511EEA75F67C}" type="presParOf" srcId="{B0BE8AC3-968F-43FA-9CC4-26A53CDFB484}" destId="{25CB712D-F4E0-4FDB-AF9B-CA2C04F80153}" srcOrd="5" destOrd="0" presId="urn:microsoft.com/office/officeart/2005/8/layout/orgChart1"/>
    <dgm:cxn modelId="{D9F37C27-36B6-4348-92B9-35D5A3EDF75E}" type="presParOf" srcId="{25CB712D-F4E0-4FDB-AF9B-CA2C04F80153}" destId="{6CC868E0-F2E3-47F0-B40F-7764A92C6B8D}" srcOrd="0" destOrd="0" presId="urn:microsoft.com/office/officeart/2005/8/layout/orgChart1"/>
    <dgm:cxn modelId="{0D540D7D-3686-4337-A281-7C96E8088E9B}" type="presParOf" srcId="{6CC868E0-F2E3-47F0-B40F-7764A92C6B8D}" destId="{0433E41B-AAF2-4BA1-9085-B7605DA6B928}" srcOrd="0" destOrd="0" presId="urn:microsoft.com/office/officeart/2005/8/layout/orgChart1"/>
    <dgm:cxn modelId="{62D3C7D8-80E6-4ACD-B918-1ED165910A63}" type="presParOf" srcId="{6CC868E0-F2E3-47F0-B40F-7764A92C6B8D}" destId="{DEBCD117-ED4F-4C20-A122-1A31068CE436}" srcOrd="1" destOrd="0" presId="urn:microsoft.com/office/officeart/2005/8/layout/orgChart1"/>
    <dgm:cxn modelId="{4C3692A9-56F7-4CA6-B82F-5BB08A79F494}" type="presParOf" srcId="{25CB712D-F4E0-4FDB-AF9B-CA2C04F80153}" destId="{874E0653-7702-4C27-84B8-9A49E878E345}" srcOrd="1" destOrd="0" presId="urn:microsoft.com/office/officeart/2005/8/layout/orgChart1"/>
    <dgm:cxn modelId="{B38BD556-007B-4FCB-904A-9D5394925D5C}" type="presParOf" srcId="{874E0653-7702-4C27-84B8-9A49E878E345}" destId="{7DD393EF-338E-493E-ABE8-3C67276B2254}" srcOrd="0" destOrd="0" presId="urn:microsoft.com/office/officeart/2005/8/layout/orgChart1"/>
    <dgm:cxn modelId="{00BE9D01-EF78-47C1-8200-F8FDF68CEF8D}" type="presParOf" srcId="{874E0653-7702-4C27-84B8-9A49E878E345}" destId="{A6EDEB0E-3C85-403C-8561-74BC76082178}" srcOrd="1" destOrd="0" presId="urn:microsoft.com/office/officeart/2005/8/layout/orgChart1"/>
    <dgm:cxn modelId="{40C054B3-5C22-48AB-944B-959FC7A4DD86}" type="presParOf" srcId="{A6EDEB0E-3C85-403C-8561-74BC76082178}" destId="{EDD240D2-4F9A-4C1F-BFAB-9F4605E8CD8B}" srcOrd="0" destOrd="0" presId="urn:microsoft.com/office/officeart/2005/8/layout/orgChart1"/>
    <dgm:cxn modelId="{DEF38E01-8097-425D-9F97-5A22D59F5A25}" type="presParOf" srcId="{EDD240D2-4F9A-4C1F-BFAB-9F4605E8CD8B}" destId="{636484CB-F9AC-4B43-9A84-E57A7EED1ADE}" srcOrd="0" destOrd="0" presId="urn:microsoft.com/office/officeart/2005/8/layout/orgChart1"/>
    <dgm:cxn modelId="{648AE3C1-B4BE-4B13-856C-7967543846E8}" type="presParOf" srcId="{EDD240D2-4F9A-4C1F-BFAB-9F4605E8CD8B}" destId="{D2243E10-8F55-43A6-B3C7-536354C4F550}" srcOrd="1" destOrd="0" presId="urn:microsoft.com/office/officeart/2005/8/layout/orgChart1"/>
    <dgm:cxn modelId="{644C1CF7-2222-47F0-BF8F-1D3C5FB0752A}" type="presParOf" srcId="{A6EDEB0E-3C85-403C-8561-74BC76082178}" destId="{26537EA3-C5A4-4037-AA62-B0DA9CC7A8F8}" srcOrd="1" destOrd="0" presId="urn:microsoft.com/office/officeart/2005/8/layout/orgChart1"/>
    <dgm:cxn modelId="{36D9E9C0-FE7C-44D5-AD9E-EF161849FF08}" type="presParOf" srcId="{A6EDEB0E-3C85-403C-8561-74BC76082178}" destId="{A78F6AC2-EED3-4395-B392-3A1D1DE77C35}" srcOrd="2" destOrd="0" presId="urn:microsoft.com/office/officeart/2005/8/layout/orgChart1"/>
    <dgm:cxn modelId="{B7E9332F-91C5-4C64-B38F-AD0E942EF2D7}" type="presParOf" srcId="{25CB712D-F4E0-4FDB-AF9B-CA2C04F80153}" destId="{8E55C447-9F6C-46BC-8D75-5023818AE4FD}" srcOrd="2" destOrd="0" presId="urn:microsoft.com/office/officeart/2005/8/layout/orgChart1"/>
    <dgm:cxn modelId="{95404324-A9F6-4A0A-8E6C-BBC37A35EDDE}" type="presParOf" srcId="{A432352E-8ECA-44AC-89AF-1999F109B616}" destId="{7D9B81D0-0FB3-484D-B9F5-C0DD3BC3EA6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7985A4-C845-47B4-A01C-76F7EEA10A3A}" type="doc">
      <dgm:prSet loTypeId="urn:microsoft.com/office/officeart/2005/8/layout/vList6" loCatId="list" qsTypeId="urn:microsoft.com/office/officeart/2005/8/quickstyle/simple1" qsCatId="simple" csTypeId="urn:microsoft.com/office/officeart/2005/8/colors/accent1_2" csCatId="accent1" phldr="1"/>
      <dgm:spPr/>
    </dgm:pt>
    <dgm:pt modelId="{F5743A25-E860-4E3B-BDE2-9D522A849531}">
      <dgm:prSet phldrT="[Text]" custT="1"/>
      <dgm:spPr/>
      <dgm:t>
        <a:bodyPr/>
        <a:lstStyle/>
        <a:p>
          <a:r>
            <a:rPr lang="en-US" sz="1800" b="1" dirty="0" smtClean="0"/>
            <a:t>Online Catalog (OPAC)</a:t>
          </a:r>
          <a:endParaRPr lang="en-US" sz="1800" b="1" dirty="0">
            <a:latin typeface="Calibri (Body)"/>
          </a:endParaRPr>
        </a:p>
      </dgm:t>
    </dgm:pt>
    <dgm:pt modelId="{BE0FA6AD-4938-4B14-8F52-2E8B73F6F831}" type="parTrans" cxnId="{2C1E147F-27DC-4633-9ECF-366E783563D3}">
      <dgm:prSet/>
      <dgm:spPr/>
      <dgm:t>
        <a:bodyPr/>
        <a:lstStyle/>
        <a:p>
          <a:endParaRPr lang="en-US" sz="1800" b="1">
            <a:latin typeface="Calibri (Body)"/>
          </a:endParaRPr>
        </a:p>
      </dgm:t>
    </dgm:pt>
    <dgm:pt modelId="{241DDFA5-FF65-40E9-BA90-FC993AB72DFC}" type="sibTrans" cxnId="{2C1E147F-27DC-4633-9ECF-366E783563D3}">
      <dgm:prSet/>
      <dgm:spPr/>
      <dgm:t>
        <a:bodyPr/>
        <a:lstStyle/>
        <a:p>
          <a:endParaRPr lang="en-US" sz="1800" b="1">
            <a:latin typeface="Calibri (Body)"/>
          </a:endParaRPr>
        </a:p>
      </dgm:t>
    </dgm:pt>
    <dgm:pt modelId="{A932AC00-152F-4E2F-8D6C-5F63B5F9A2A1}">
      <dgm:prSet custT="1"/>
      <dgm:spPr>
        <a:ln>
          <a:solidFill>
            <a:srgbClr val="FFC000">
              <a:alpha val="90000"/>
            </a:srgbClr>
          </a:solidFill>
        </a:ln>
      </dgm:spPr>
      <dgm:t>
        <a:bodyPr/>
        <a:lstStyle/>
        <a:p>
          <a:r>
            <a:rPr lang="en-US" sz="1800" b="1" dirty="0" smtClean="0">
              <a:hlinkClick xmlns:r="http://schemas.openxmlformats.org/officeDocument/2006/relationships" r:id="rId1"/>
            </a:rPr>
            <a:t>https://opac.northsouth.edu</a:t>
          </a:r>
          <a:endParaRPr lang="en-US" sz="1800" b="1" dirty="0">
            <a:latin typeface="Calibri (Body)"/>
          </a:endParaRPr>
        </a:p>
      </dgm:t>
    </dgm:pt>
    <dgm:pt modelId="{2CC89ED1-DEDF-4AF5-92F5-38E95900A63C}" type="parTrans" cxnId="{7A532918-C538-43B4-B636-82D986DAD615}">
      <dgm:prSet/>
      <dgm:spPr/>
      <dgm:t>
        <a:bodyPr/>
        <a:lstStyle/>
        <a:p>
          <a:endParaRPr lang="en-US" sz="1800" b="1">
            <a:latin typeface="Calibri (Body)"/>
          </a:endParaRPr>
        </a:p>
      </dgm:t>
    </dgm:pt>
    <dgm:pt modelId="{ACD0BF47-A572-44FB-BD08-3419A24D697B}" type="sibTrans" cxnId="{7A532918-C538-43B4-B636-82D986DAD615}">
      <dgm:prSet/>
      <dgm:spPr/>
      <dgm:t>
        <a:bodyPr/>
        <a:lstStyle/>
        <a:p>
          <a:endParaRPr lang="en-US" sz="1800" b="1">
            <a:latin typeface="Calibri (Body)"/>
          </a:endParaRPr>
        </a:p>
      </dgm:t>
    </dgm:pt>
    <dgm:pt modelId="{E8CA77C0-F9DC-42BD-A7A3-81851D88FAFF}">
      <dgm:prSet custT="1"/>
      <dgm:spPr/>
      <dgm:t>
        <a:bodyPr/>
        <a:lstStyle/>
        <a:p>
          <a:r>
            <a:rPr lang="en-US" sz="1800" b="1" dirty="0" smtClean="0"/>
            <a:t>eBooks</a:t>
          </a:r>
          <a:endParaRPr lang="en-US" sz="1800" b="1" dirty="0">
            <a:latin typeface="Calibri (Body)"/>
          </a:endParaRPr>
        </a:p>
      </dgm:t>
    </dgm:pt>
    <dgm:pt modelId="{341E15F3-327E-45CB-8674-07C79A171F9B}" type="parTrans" cxnId="{AE54999F-7F09-410F-BF3C-BB7A406BCEC3}">
      <dgm:prSet/>
      <dgm:spPr/>
      <dgm:t>
        <a:bodyPr/>
        <a:lstStyle/>
        <a:p>
          <a:endParaRPr lang="en-US" sz="1800" b="1">
            <a:latin typeface="Calibri (Body)"/>
          </a:endParaRPr>
        </a:p>
      </dgm:t>
    </dgm:pt>
    <dgm:pt modelId="{8D1FC16A-639C-4D72-8D7A-C6A04A52578B}" type="sibTrans" cxnId="{AE54999F-7F09-410F-BF3C-BB7A406BCEC3}">
      <dgm:prSet/>
      <dgm:spPr/>
      <dgm:t>
        <a:bodyPr/>
        <a:lstStyle/>
        <a:p>
          <a:endParaRPr lang="en-US" sz="1800" b="1">
            <a:latin typeface="Calibri (Body)"/>
          </a:endParaRPr>
        </a:p>
      </dgm:t>
    </dgm:pt>
    <dgm:pt modelId="{B87FACAA-6C02-4FD5-B0AB-237992777330}">
      <dgm:prSet custT="1"/>
      <dgm:spPr/>
      <dgm:t>
        <a:bodyPr/>
        <a:lstStyle/>
        <a:p>
          <a:r>
            <a:rPr lang="en-US" sz="1800" b="1" dirty="0" smtClean="0"/>
            <a:t>Research Support &amp; Training</a:t>
          </a:r>
          <a:endParaRPr lang="en-US" sz="1800" b="1" dirty="0">
            <a:latin typeface="Calibri (Body)"/>
          </a:endParaRPr>
        </a:p>
      </dgm:t>
    </dgm:pt>
    <dgm:pt modelId="{47268726-76F3-402D-82BC-76F576B30910}" type="parTrans" cxnId="{302DD645-8F6A-4DF6-A974-D3FFB3527530}">
      <dgm:prSet/>
      <dgm:spPr/>
      <dgm:t>
        <a:bodyPr/>
        <a:lstStyle/>
        <a:p>
          <a:endParaRPr lang="en-US" sz="1800" b="1">
            <a:latin typeface="Calibri (Body)"/>
          </a:endParaRPr>
        </a:p>
      </dgm:t>
    </dgm:pt>
    <dgm:pt modelId="{2ECD9CFC-F05C-4B36-AFE9-366C03077545}" type="sibTrans" cxnId="{302DD645-8F6A-4DF6-A974-D3FFB3527530}">
      <dgm:prSet/>
      <dgm:spPr/>
      <dgm:t>
        <a:bodyPr/>
        <a:lstStyle/>
        <a:p>
          <a:endParaRPr lang="en-US" sz="1800" b="1">
            <a:latin typeface="Calibri (Body)"/>
          </a:endParaRPr>
        </a:p>
      </dgm:t>
    </dgm:pt>
    <dgm:pt modelId="{D5AFBB99-9857-4886-B9FD-8B017362D8F1}">
      <dgm:prSet custT="1"/>
      <dgm:spPr/>
      <dgm:t>
        <a:bodyPr/>
        <a:lstStyle/>
        <a:p>
          <a:r>
            <a:rPr lang="en-US" sz="1800" b="1" dirty="0" smtClean="0"/>
            <a:t>NSU Library Facebook </a:t>
          </a:r>
          <a:endParaRPr lang="en-US" sz="1800" b="1" dirty="0">
            <a:latin typeface="Calibri (Body)"/>
          </a:endParaRPr>
        </a:p>
      </dgm:t>
    </dgm:pt>
    <dgm:pt modelId="{3A272490-15DD-46F1-92A5-50F88F024AB8}" type="parTrans" cxnId="{B8FAD1FE-9736-4426-8E5C-1DD7551469D8}">
      <dgm:prSet/>
      <dgm:spPr/>
      <dgm:t>
        <a:bodyPr/>
        <a:lstStyle/>
        <a:p>
          <a:endParaRPr lang="en-US" sz="1800" b="1">
            <a:latin typeface="Calibri (Body)"/>
          </a:endParaRPr>
        </a:p>
      </dgm:t>
    </dgm:pt>
    <dgm:pt modelId="{55C9F42B-D3A0-4775-82B6-A09C77F0ACF4}" type="sibTrans" cxnId="{B8FAD1FE-9736-4426-8E5C-1DD7551469D8}">
      <dgm:prSet/>
      <dgm:spPr/>
      <dgm:t>
        <a:bodyPr/>
        <a:lstStyle/>
        <a:p>
          <a:endParaRPr lang="en-US" sz="1800" b="1">
            <a:latin typeface="Calibri (Body)"/>
          </a:endParaRPr>
        </a:p>
      </dgm:t>
    </dgm:pt>
    <dgm:pt modelId="{B7A6AEDC-EDB8-424B-B09C-C80D6847B0CF}">
      <dgm:prSet custT="1"/>
      <dgm:spPr/>
      <dgm:t>
        <a:bodyPr/>
        <a:lstStyle/>
        <a:p>
          <a:r>
            <a:rPr lang="en-US" sz="1800" b="1" dirty="0" smtClean="0"/>
            <a:t>NSU Library Twitter</a:t>
          </a:r>
          <a:endParaRPr lang="en-US" sz="1800" b="1" dirty="0">
            <a:latin typeface="Calibri (Body)"/>
          </a:endParaRPr>
        </a:p>
      </dgm:t>
    </dgm:pt>
    <dgm:pt modelId="{200EB9EB-463F-4210-9969-20DAC1C5BE0A}" type="parTrans" cxnId="{6FF99979-505D-4745-9A60-62BD423EB45C}">
      <dgm:prSet/>
      <dgm:spPr/>
      <dgm:t>
        <a:bodyPr/>
        <a:lstStyle/>
        <a:p>
          <a:endParaRPr lang="en-US" sz="1800" b="1">
            <a:latin typeface="Calibri (Body)"/>
          </a:endParaRPr>
        </a:p>
      </dgm:t>
    </dgm:pt>
    <dgm:pt modelId="{36B5D8E1-2F8E-49EA-97CC-AE681C796FD5}" type="sibTrans" cxnId="{6FF99979-505D-4745-9A60-62BD423EB45C}">
      <dgm:prSet/>
      <dgm:spPr/>
      <dgm:t>
        <a:bodyPr/>
        <a:lstStyle/>
        <a:p>
          <a:endParaRPr lang="en-US" sz="1800" b="1">
            <a:latin typeface="Calibri (Body)"/>
          </a:endParaRPr>
        </a:p>
      </dgm:t>
    </dgm:pt>
    <dgm:pt modelId="{DD1ECDCB-4822-4B0E-8365-8353D427DB1F}">
      <dgm:prSet custT="1"/>
      <dgm:spPr/>
      <dgm:t>
        <a:bodyPr/>
        <a:lstStyle/>
        <a:p>
          <a:r>
            <a:rPr lang="en-US" sz="1800" b="1" dirty="0" smtClean="0">
              <a:latin typeface="Calibri (Body)"/>
            </a:rPr>
            <a:t>Repository</a:t>
          </a:r>
          <a:endParaRPr lang="en-US" sz="1800" b="1" dirty="0">
            <a:latin typeface="Calibri (Body)"/>
          </a:endParaRPr>
        </a:p>
      </dgm:t>
    </dgm:pt>
    <dgm:pt modelId="{55D95E33-5854-43EE-9D17-8A3EF396F960}" type="parTrans" cxnId="{D1C44433-0449-4E04-BB65-A6F3B46E3D75}">
      <dgm:prSet/>
      <dgm:spPr/>
      <dgm:t>
        <a:bodyPr/>
        <a:lstStyle/>
        <a:p>
          <a:endParaRPr lang="en-US" sz="1800" b="1">
            <a:latin typeface="Calibri (Body)"/>
          </a:endParaRPr>
        </a:p>
      </dgm:t>
    </dgm:pt>
    <dgm:pt modelId="{0302B585-FFBF-4D6B-B664-749081CB326F}" type="sibTrans" cxnId="{D1C44433-0449-4E04-BB65-A6F3B46E3D75}">
      <dgm:prSet/>
      <dgm:spPr/>
      <dgm:t>
        <a:bodyPr/>
        <a:lstStyle/>
        <a:p>
          <a:endParaRPr lang="en-US" sz="1800" b="1">
            <a:latin typeface="Calibri (Body)"/>
          </a:endParaRPr>
        </a:p>
      </dgm:t>
    </dgm:pt>
    <dgm:pt modelId="{ED9016B4-EB6A-40FF-8242-DC6646D2389E}">
      <dgm:prSet custT="1"/>
      <dgm:spPr/>
      <dgm:t>
        <a:bodyPr/>
        <a:lstStyle/>
        <a:p>
          <a:r>
            <a:rPr lang="en-US" sz="1800" b="1" dirty="0" smtClean="0"/>
            <a:t>Online Journals &amp; Databases</a:t>
          </a:r>
          <a:endParaRPr lang="en-US" sz="1800" b="1" dirty="0">
            <a:latin typeface="Calibri (Body)"/>
          </a:endParaRPr>
        </a:p>
      </dgm:t>
    </dgm:pt>
    <dgm:pt modelId="{D2727717-0A90-46BE-A6CF-4FF221A9A5AA}" type="parTrans" cxnId="{BA775F11-EFAB-47E1-A9B3-68D79FE8D6FE}">
      <dgm:prSet/>
      <dgm:spPr/>
      <dgm:t>
        <a:bodyPr/>
        <a:lstStyle/>
        <a:p>
          <a:endParaRPr lang="en-US" sz="1800" b="1">
            <a:latin typeface="Calibri (Body)"/>
          </a:endParaRPr>
        </a:p>
      </dgm:t>
    </dgm:pt>
    <dgm:pt modelId="{902A9443-45B1-4A8F-B24D-08749B745FA2}" type="sibTrans" cxnId="{BA775F11-EFAB-47E1-A9B3-68D79FE8D6FE}">
      <dgm:prSet/>
      <dgm:spPr/>
      <dgm:t>
        <a:bodyPr/>
        <a:lstStyle/>
        <a:p>
          <a:endParaRPr lang="en-US" sz="1800" b="1">
            <a:latin typeface="Calibri (Body)"/>
          </a:endParaRPr>
        </a:p>
      </dgm:t>
    </dgm:pt>
    <dgm:pt modelId="{2CDF6FFF-7D0C-44EC-ACBC-A6A92944038E}">
      <dgm:prSet custT="1"/>
      <dgm:spPr>
        <a:ln>
          <a:solidFill>
            <a:srgbClr val="FFC000">
              <a:alpha val="90000"/>
            </a:srgbClr>
          </a:solidFill>
        </a:ln>
      </dgm:spPr>
      <dgm:t>
        <a:bodyPr/>
        <a:lstStyle/>
        <a:p>
          <a:r>
            <a:rPr lang="en-US" sz="1800" b="1" dirty="0" smtClean="0">
              <a:hlinkClick xmlns:r="http://schemas.openxmlformats.org/officeDocument/2006/relationships" r:id="rId2"/>
            </a:rPr>
            <a:t>https://repository.northsouth.edu/</a:t>
          </a:r>
          <a:endParaRPr lang="en-US" sz="1800" b="1" dirty="0">
            <a:latin typeface="Calibri (Body)"/>
          </a:endParaRPr>
        </a:p>
      </dgm:t>
    </dgm:pt>
    <dgm:pt modelId="{19773CDC-974E-438D-9C34-667D47AC18A7}" type="parTrans" cxnId="{63E02BE7-1F25-448A-AB70-5078748DAC67}">
      <dgm:prSet/>
      <dgm:spPr/>
      <dgm:t>
        <a:bodyPr/>
        <a:lstStyle/>
        <a:p>
          <a:endParaRPr lang="en-US" sz="1800" b="1">
            <a:latin typeface="Calibri (Body)"/>
          </a:endParaRPr>
        </a:p>
      </dgm:t>
    </dgm:pt>
    <dgm:pt modelId="{E056B26F-9BDC-4854-9337-BD1DFFF4131E}" type="sibTrans" cxnId="{63E02BE7-1F25-448A-AB70-5078748DAC67}">
      <dgm:prSet/>
      <dgm:spPr/>
      <dgm:t>
        <a:bodyPr/>
        <a:lstStyle/>
        <a:p>
          <a:endParaRPr lang="en-US" sz="1800" b="1">
            <a:latin typeface="Calibri (Body)"/>
          </a:endParaRPr>
        </a:p>
      </dgm:t>
    </dgm:pt>
    <dgm:pt modelId="{16866D92-220C-4BDE-80BB-AC31A689A231}">
      <dgm:prSet custT="1"/>
      <dgm:spPr>
        <a:ln>
          <a:solidFill>
            <a:srgbClr val="FFC000">
              <a:alpha val="90000"/>
            </a:srgbClr>
          </a:solidFill>
        </a:ln>
      </dgm:spPr>
      <dgm:t>
        <a:bodyPr/>
        <a:lstStyle/>
        <a:p>
          <a:r>
            <a:rPr lang="en-US" sz="1800" b="1" u="none" dirty="0" smtClean="0">
              <a:hlinkClick xmlns:r="http://schemas.openxmlformats.org/officeDocument/2006/relationships" r:id="rId3"/>
            </a:rPr>
            <a:t>https://library.northsouth.edu/library-collections/online-database-journals/</a:t>
          </a:r>
          <a:endParaRPr lang="en-US" sz="1800" b="1" u="none" dirty="0">
            <a:latin typeface="Calibri (Body)"/>
          </a:endParaRPr>
        </a:p>
      </dgm:t>
    </dgm:pt>
    <dgm:pt modelId="{1A808C9C-027B-4435-9395-BC2627489197}" type="parTrans" cxnId="{69BAA442-3C7C-4763-BA66-3201449FA3C2}">
      <dgm:prSet/>
      <dgm:spPr/>
      <dgm:t>
        <a:bodyPr/>
        <a:lstStyle/>
        <a:p>
          <a:endParaRPr lang="en-US" sz="1800" b="1">
            <a:latin typeface="Calibri (Body)"/>
          </a:endParaRPr>
        </a:p>
      </dgm:t>
    </dgm:pt>
    <dgm:pt modelId="{67B0DFD9-E06A-4F39-9B1F-C8FE08545D02}" type="sibTrans" cxnId="{69BAA442-3C7C-4763-BA66-3201449FA3C2}">
      <dgm:prSet/>
      <dgm:spPr/>
      <dgm:t>
        <a:bodyPr/>
        <a:lstStyle/>
        <a:p>
          <a:endParaRPr lang="en-US" sz="1800" b="1">
            <a:latin typeface="Calibri (Body)"/>
          </a:endParaRPr>
        </a:p>
      </dgm:t>
    </dgm:pt>
    <dgm:pt modelId="{7BE48FE0-9E6D-4041-95D0-6330ED758334}">
      <dgm:prSet custT="1"/>
      <dgm:spPr>
        <a:ln>
          <a:solidFill>
            <a:srgbClr val="FFC000">
              <a:alpha val="90000"/>
            </a:srgbClr>
          </a:solidFill>
        </a:ln>
      </dgm:spPr>
      <dgm:t>
        <a:bodyPr/>
        <a:lstStyle/>
        <a:p>
          <a:r>
            <a:rPr lang="en-US" sz="1800" b="1" dirty="0" smtClean="0">
              <a:hlinkClick xmlns:r="http://schemas.openxmlformats.org/officeDocument/2006/relationships" r:id="rId4"/>
            </a:rPr>
            <a:t>https://twitter.com/libraryNSU</a:t>
          </a:r>
          <a:endParaRPr lang="en-US" sz="1800" b="1" dirty="0">
            <a:latin typeface="Calibri (Body)"/>
          </a:endParaRPr>
        </a:p>
      </dgm:t>
    </dgm:pt>
    <dgm:pt modelId="{4CFB76A3-EE10-46E8-9915-F3310A58D52C}" type="parTrans" cxnId="{37B6468C-182B-40BA-A92F-B94B49DEF0E9}">
      <dgm:prSet/>
      <dgm:spPr/>
      <dgm:t>
        <a:bodyPr/>
        <a:lstStyle/>
        <a:p>
          <a:endParaRPr lang="en-US" sz="1800" b="1">
            <a:latin typeface="Calibri (Body)"/>
          </a:endParaRPr>
        </a:p>
      </dgm:t>
    </dgm:pt>
    <dgm:pt modelId="{7961B6CE-9BBA-4581-BD38-B5341022B21C}" type="sibTrans" cxnId="{37B6468C-182B-40BA-A92F-B94B49DEF0E9}">
      <dgm:prSet/>
      <dgm:spPr/>
      <dgm:t>
        <a:bodyPr/>
        <a:lstStyle/>
        <a:p>
          <a:endParaRPr lang="en-US" sz="1800" b="1">
            <a:latin typeface="Calibri (Body)"/>
          </a:endParaRPr>
        </a:p>
      </dgm:t>
    </dgm:pt>
    <dgm:pt modelId="{7DC49E14-7FFD-45EA-B244-0E7331E956A8}">
      <dgm:prSet custT="1"/>
      <dgm:spPr>
        <a:ln>
          <a:solidFill>
            <a:srgbClr val="FFC000">
              <a:alpha val="90000"/>
            </a:srgbClr>
          </a:solidFill>
        </a:ln>
      </dgm:spPr>
      <dgm:t>
        <a:bodyPr/>
        <a:lstStyle/>
        <a:p>
          <a:r>
            <a:rPr lang="en-US" sz="1800" b="1" dirty="0" smtClean="0">
              <a:hlinkClick xmlns:r="http://schemas.openxmlformats.org/officeDocument/2006/relationships" r:id="rId5"/>
            </a:rPr>
            <a:t>https://library.northsouth.edu/library-collections/ebooks/</a:t>
          </a:r>
          <a:endParaRPr lang="en-US" sz="1800" b="1" dirty="0">
            <a:latin typeface="Calibri (Body)"/>
          </a:endParaRPr>
        </a:p>
      </dgm:t>
    </dgm:pt>
    <dgm:pt modelId="{A7A2CAC5-3783-4658-B89D-E0B9B0E49F67}" type="parTrans" cxnId="{27E44F22-0AC4-4093-9DDE-CC4DE3350437}">
      <dgm:prSet/>
      <dgm:spPr/>
      <dgm:t>
        <a:bodyPr/>
        <a:lstStyle/>
        <a:p>
          <a:endParaRPr lang="en-US" sz="1800" b="1">
            <a:latin typeface="Calibri (Body)"/>
          </a:endParaRPr>
        </a:p>
      </dgm:t>
    </dgm:pt>
    <dgm:pt modelId="{FB6A1BB6-3962-4902-B904-88AC93E73A77}" type="sibTrans" cxnId="{27E44F22-0AC4-4093-9DDE-CC4DE3350437}">
      <dgm:prSet/>
      <dgm:spPr/>
      <dgm:t>
        <a:bodyPr/>
        <a:lstStyle/>
        <a:p>
          <a:endParaRPr lang="en-US" sz="1800" b="1">
            <a:latin typeface="Calibri (Body)"/>
          </a:endParaRPr>
        </a:p>
      </dgm:t>
    </dgm:pt>
    <dgm:pt modelId="{9142F332-302B-4B4A-843F-DACC66318A37}">
      <dgm:prSet custT="1"/>
      <dgm:spPr>
        <a:ln>
          <a:solidFill>
            <a:srgbClr val="FFC000">
              <a:alpha val="90000"/>
            </a:srgbClr>
          </a:solidFill>
        </a:ln>
      </dgm:spPr>
      <dgm:t>
        <a:bodyPr/>
        <a:lstStyle/>
        <a:p>
          <a:r>
            <a:rPr lang="en-US" sz="1800" b="1" dirty="0" smtClean="0">
              <a:hlinkClick xmlns:r="http://schemas.openxmlformats.org/officeDocument/2006/relationships" r:id="rId6"/>
            </a:rPr>
            <a:t>https://library.northsouth.edu/research-support/training-and-workshop/</a:t>
          </a:r>
          <a:endParaRPr lang="en-US" sz="1800" b="1" dirty="0">
            <a:latin typeface="Calibri (Body)"/>
          </a:endParaRPr>
        </a:p>
      </dgm:t>
    </dgm:pt>
    <dgm:pt modelId="{CBD326DC-F5F7-48AF-AC27-6588E3CA9E50}" type="parTrans" cxnId="{2A51F0D8-720B-4CD5-BE92-A4DC679EBF72}">
      <dgm:prSet/>
      <dgm:spPr/>
      <dgm:t>
        <a:bodyPr/>
        <a:lstStyle/>
        <a:p>
          <a:endParaRPr lang="en-US" sz="1800" b="1">
            <a:latin typeface="Calibri (Body)"/>
          </a:endParaRPr>
        </a:p>
      </dgm:t>
    </dgm:pt>
    <dgm:pt modelId="{07685D70-77F0-436E-8DA8-FE8CB3546D6D}" type="sibTrans" cxnId="{2A51F0D8-720B-4CD5-BE92-A4DC679EBF72}">
      <dgm:prSet/>
      <dgm:spPr/>
      <dgm:t>
        <a:bodyPr/>
        <a:lstStyle/>
        <a:p>
          <a:endParaRPr lang="en-US" sz="1800" b="1">
            <a:latin typeface="Calibri (Body)"/>
          </a:endParaRPr>
        </a:p>
      </dgm:t>
    </dgm:pt>
    <dgm:pt modelId="{25FF8E0D-50CE-4906-B192-46D746FA6D4B}">
      <dgm:prSet custT="1"/>
      <dgm:spPr>
        <a:ln>
          <a:solidFill>
            <a:srgbClr val="FFC000">
              <a:alpha val="90000"/>
            </a:srgbClr>
          </a:solidFill>
        </a:ln>
      </dgm:spPr>
      <dgm:t>
        <a:bodyPr/>
        <a:lstStyle/>
        <a:p>
          <a:r>
            <a:rPr lang="en-US" sz="1800" b="1" dirty="0" smtClean="0">
              <a:hlinkClick xmlns:r="http://schemas.openxmlformats.org/officeDocument/2006/relationships" r:id="rId7"/>
            </a:rPr>
            <a:t>https://www.facebook.com/Library.NSU</a:t>
          </a:r>
          <a:endParaRPr lang="en-US" sz="1800" b="1" dirty="0">
            <a:latin typeface="Calibri (Body)"/>
          </a:endParaRPr>
        </a:p>
      </dgm:t>
    </dgm:pt>
    <dgm:pt modelId="{74753261-2408-4551-A2C1-0705CE62CC25}" type="parTrans" cxnId="{5DEE86B7-553F-4FD1-B8ED-8AEFB0D6D01B}">
      <dgm:prSet/>
      <dgm:spPr/>
      <dgm:t>
        <a:bodyPr/>
        <a:lstStyle/>
        <a:p>
          <a:endParaRPr lang="en-US" sz="1800" b="1">
            <a:latin typeface="Calibri (Body)"/>
          </a:endParaRPr>
        </a:p>
      </dgm:t>
    </dgm:pt>
    <dgm:pt modelId="{AFCE7E84-9034-42EC-A70A-96A44C1EABFA}" type="sibTrans" cxnId="{5DEE86B7-553F-4FD1-B8ED-8AEFB0D6D01B}">
      <dgm:prSet/>
      <dgm:spPr/>
      <dgm:t>
        <a:bodyPr/>
        <a:lstStyle/>
        <a:p>
          <a:endParaRPr lang="en-US" sz="1800" b="1">
            <a:latin typeface="Calibri (Body)"/>
          </a:endParaRPr>
        </a:p>
      </dgm:t>
    </dgm:pt>
    <dgm:pt modelId="{2AED0F19-8F1E-417F-8878-5B5A16F38903}" type="pres">
      <dgm:prSet presAssocID="{AD7985A4-C845-47B4-A01C-76F7EEA10A3A}" presName="Name0" presStyleCnt="0">
        <dgm:presLayoutVars>
          <dgm:dir/>
          <dgm:animLvl val="lvl"/>
          <dgm:resizeHandles/>
        </dgm:presLayoutVars>
      </dgm:prSet>
      <dgm:spPr/>
    </dgm:pt>
    <dgm:pt modelId="{A4AA1A36-7ED5-4744-B54A-EB885981E296}" type="pres">
      <dgm:prSet presAssocID="{F5743A25-E860-4E3B-BDE2-9D522A849531}" presName="linNode" presStyleCnt="0"/>
      <dgm:spPr/>
    </dgm:pt>
    <dgm:pt modelId="{915C146E-E3FE-44CD-AB17-EE05E64F8F2D}" type="pres">
      <dgm:prSet presAssocID="{F5743A25-E860-4E3B-BDE2-9D522A849531}" presName="parentShp" presStyleLbl="node1" presStyleIdx="0" presStyleCnt="7" custScaleX="88034" custScaleY="100794">
        <dgm:presLayoutVars>
          <dgm:bulletEnabled val="1"/>
        </dgm:presLayoutVars>
      </dgm:prSet>
      <dgm:spPr/>
      <dgm:t>
        <a:bodyPr/>
        <a:lstStyle/>
        <a:p>
          <a:endParaRPr lang="en-US"/>
        </a:p>
      </dgm:t>
    </dgm:pt>
    <dgm:pt modelId="{75333767-05B9-46CC-8D14-20A25AEBD4C5}" type="pres">
      <dgm:prSet presAssocID="{F5743A25-E860-4E3B-BDE2-9D522A849531}" presName="childShp" presStyleLbl="bgAccFollowNode1" presStyleIdx="0" presStyleCnt="7">
        <dgm:presLayoutVars>
          <dgm:bulletEnabled val="1"/>
        </dgm:presLayoutVars>
      </dgm:prSet>
      <dgm:spPr/>
      <dgm:t>
        <a:bodyPr/>
        <a:lstStyle/>
        <a:p>
          <a:endParaRPr lang="en-US"/>
        </a:p>
      </dgm:t>
    </dgm:pt>
    <dgm:pt modelId="{2CF10B3B-5DB8-4F9B-8A98-F854D2C2587A}" type="pres">
      <dgm:prSet presAssocID="{241DDFA5-FF65-40E9-BA90-FC993AB72DFC}" presName="spacing" presStyleCnt="0"/>
      <dgm:spPr/>
    </dgm:pt>
    <dgm:pt modelId="{53AC8747-0608-4473-8811-4B4EE68EC380}" type="pres">
      <dgm:prSet presAssocID="{DD1ECDCB-4822-4B0E-8365-8353D427DB1F}" presName="linNode" presStyleCnt="0"/>
      <dgm:spPr/>
    </dgm:pt>
    <dgm:pt modelId="{6708B120-13B1-44B9-B3A4-B8C946C8DE48}" type="pres">
      <dgm:prSet presAssocID="{DD1ECDCB-4822-4B0E-8365-8353D427DB1F}" presName="parentShp" presStyleLbl="node1" presStyleIdx="1" presStyleCnt="7" custScaleX="88034" custScaleY="77667">
        <dgm:presLayoutVars>
          <dgm:bulletEnabled val="1"/>
        </dgm:presLayoutVars>
      </dgm:prSet>
      <dgm:spPr/>
      <dgm:t>
        <a:bodyPr/>
        <a:lstStyle/>
        <a:p>
          <a:endParaRPr lang="en-US"/>
        </a:p>
      </dgm:t>
    </dgm:pt>
    <dgm:pt modelId="{E5318747-2EA5-432A-B68C-CE67462BD4FC}" type="pres">
      <dgm:prSet presAssocID="{DD1ECDCB-4822-4B0E-8365-8353D427DB1F}" presName="childShp" presStyleLbl="bgAccFollowNode1" presStyleIdx="1" presStyleCnt="7" custScaleY="88832">
        <dgm:presLayoutVars>
          <dgm:bulletEnabled val="1"/>
        </dgm:presLayoutVars>
      </dgm:prSet>
      <dgm:spPr/>
      <dgm:t>
        <a:bodyPr/>
        <a:lstStyle/>
        <a:p>
          <a:endParaRPr lang="en-US"/>
        </a:p>
      </dgm:t>
    </dgm:pt>
    <dgm:pt modelId="{BBB65898-2723-4028-AFA1-64FDC1907327}" type="pres">
      <dgm:prSet presAssocID="{0302B585-FFBF-4D6B-B664-749081CB326F}" presName="spacing" presStyleCnt="0"/>
      <dgm:spPr/>
    </dgm:pt>
    <dgm:pt modelId="{D6969FC9-BDB5-493B-B67B-5075D450D2D0}" type="pres">
      <dgm:prSet presAssocID="{ED9016B4-EB6A-40FF-8242-DC6646D2389E}" presName="linNode" presStyleCnt="0"/>
      <dgm:spPr/>
    </dgm:pt>
    <dgm:pt modelId="{47441596-5D98-43D4-807F-E7A7541DE04D}" type="pres">
      <dgm:prSet presAssocID="{ED9016B4-EB6A-40FF-8242-DC6646D2389E}" presName="parentShp" presStyleLbl="node1" presStyleIdx="2" presStyleCnt="7" custScaleX="88034" custScaleY="100794">
        <dgm:presLayoutVars>
          <dgm:bulletEnabled val="1"/>
        </dgm:presLayoutVars>
      </dgm:prSet>
      <dgm:spPr/>
      <dgm:t>
        <a:bodyPr/>
        <a:lstStyle/>
        <a:p>
          <a:endParaRPr lang="en-US"/>
        </a:p>
      </dgm:t>
    </dgm:pt>
    <dgm:pt modelId="{9F9938A7-73EB-4808-ACAC-67234B1E15BA}" type="pres">
      <dgm:prSet presAssocID="{ED9016B4-EB6A-40FF-8242-DC6646D2389E}" presName="childShp" presStyleLbl="bgAccFollowNode1" presStyleIdx="2" presStyleCnt="7">
        <dgm:presLayoutVars>
          <dgm:bulletEnabled val="1"/>
        </dgm:presLayoutVars>
      </dgm:prSet>
      <dgm:spPr/>
      <dgm:t>
        <a:bodyPr/>
        <a:lstStyle/>
        <a:p>
          <a:endParaRPr lang="en-US"/>
        </a:p>
      </dgm:t>
    </dgm:pt>
    <dgm:pt modelId="{A9362624-664C-4E45-922D-F742C68A7B2C}" type="pres">
      <dgm:prSet presAssocID="{902A9443-45B1-4A8F-B24D-08749B745FA2}" presName="spacing" presStyleCnt="0"/>
      <dgm:spPr/>
    </dgm:pt>
    <dgm:pt modelId="{86A75642-6AEC-4C5A-B60C-A5816C177ACB}" type="pres">
      <dgm:prSet presAssocID="{E8CA77C0-F9DC-42BD-A7A3-81851D88FAFF}" presName="linNode" presStyleCnt="0"/>
      <dgm:spPr/>
    </dgm:pt>
    <dgm:pt modelId="{0BE2B8B1-D77F-45E4-B9B0-10E8E47B0279}" type="pres">
      <dgm:prSet presAssocID="{E8CA77C0-F9DC-42BD-A7A3-81851D88FAFF}" presName="parentShp" presStyleLbl="node1" presStyleIdx="3" presStyleCnt="7" custScaleX="88034" custScaleY="100794">
        <dgm:presLayoutVars>
          <dgm:bulletEnabled val="1"/>
        </dgm:presLayoutVars>
      </dgm:prSet>
      <dgm:spPr/>
      <dgm:t>
        <a:bodyPr/>
        <a:lstStyle/>
        <a:p>
          <a:endParaRPr lang="en-US"/>
        </a:p>
      </dgm:t>
    </dgm:pt>
    <dgm:pt modelId="{630B270F-9524-4F67-8777-B5AF579D211A}" type="pres">
      <dgm:prSet presAssocID="{E8CA77C0-F9DC-42BD-A7A3-81851D88FAFF}" presName="childShp" presStyleLbl="bgAccFollowNode1" presStyleIdx="3" presStyleCnt="7">
        <dgm:presLayoutVars>
          <dgm:bulletEnabled val="1"/>
        </dgm:presLayoutVars>
      </dgm:prSet>
      <dgm:spPr/>
      <dgm:t>
        <a:bodyPr/>
        <a:lstStyle/>
        <a:p>
          <a:endParaRPr lang="en-US"/>
        </a:p>
      </dgm:t>
    </dgm:pt>
    <dgm:pt modelId="{AB4AC492-1CB2-4770-8419-F1D0BF834969}" type="pres">
      <dgm:prSet presAssocID="{8D1FC16A-639C-4D72-8D7A-C6A04A52578B}" presName="spacing" presStyleCnt="0"/>
      <dgm:spPr/>
    </dgm:pt>
    <dgm:pt modelId="{A4189EAB-95D5-4AF6-BEED-455DF4CE6213}" type="pres">
      <dgm:prSet presAssocID="{B87FACAA-6C02-4FD5-B0AB-237992777330}" presName="linNode" presStyleCnt="0"/>
      <dgm:spPr/>
    </dgm:pt>
    <dgm:pt modelId="{B1026426-FCB6-4FF7-9596-6979ECF80C49}" type="pres">
      <dgm:prSet presAssocID="{B87FACAA-6C02-4FD5-B0AB-237992777330}" presName="parentShp" presStyleLbl="node1" presStyleIdx="4" presStyleCnt="7" custScaleX="88034" custScaleY="100794">
        <dgm:presLayoutVars>
          <dgm:bulletEnabled val="1"/>
        </dgm:presLayoutVars>
      </dgm:prSet>
      <dgm:spPr/>
      <dgm:t>
        <a:bodyPr/>
        <a:lstStyle/>
        <a:p>
          <a:endParaRPr lang="en-US"/>
        </a:p>
      </dgm:t>
    </dgm:pt>
    <dgm:pt modelId="{B1F44992-264F-4572-AFD5-029C93D257BD}" type="pres">
      <dgm:prSet presAssocID="{B87FACAA-6C02-4FD5-B0AB-237992777330}" presName="childShp" presStyleLbl="bgAccFollowNode1" presStyleIdx="4" presStyleCnt="7">
        <dgm:presLayoutVars>
          <dgm:bulletEnabled val="1"/>
        </dgm:presLayoutVars>
      </dgm:prSet>
      <dgm:spPr/>
      <dgm:t>
        <a:bodyPr/>
        <a:lstStyle/>
        <a:p>
          <a:endParaRPr lang="en-US"/>
        </a:p>
      </dgm:t>
    </dgm:pt>
    <dgm:pt modelId="{084539CA-8618-4E2E-ABB6-49914E44C24A}" type="pres">
      <dgm:prSet presAssocID="{2ECD9CFC-F05C-4B36-AFE9-366C03077545}" presName="spacing" presStyleCnt="0"/>
      <dgm:spPr/>
    </dgm:pt>
    <dgm:pt modelId="{8D8F782A-D84F-4CF8-849E-52EDD0EED702}" type="pres">
      <dgm:prSet presAssocID="{D5AFBB99-9857-4886-B9FD-8B017362D8F1}" presName="linNode" presStyleCnt="0"/>
      <dgm:spPr/>
    </dgm:pt>
    <dgm:pt modelId="{ED750463-728E-4825-9C26-86206A02550C}" type="pres">
      <dgm:prSet presAssocID="{D5AFBB99-9857-4886-B9FD-8B017362D8F1}" presName="parentShp" presStyleLbl="node1" presStyleIdx="5" presStyleCnt="7" custScaleX="88034" custScaleY="100794">
        <dgm:presLayoutVars>
          <dgm:bulletEnabled val="1"/>
        </dgm:presLayoutVars>
      </dgm:prSet>
      <dgm:spPr/>
      <dgm:t>
        <a:bodyPr/>
        <a:lstStyle/>
        <a:p>
          <a:endParaRPr lang="en-US"/>
        </a:p>
      </dgm:t>
    </dgm:pt>
    <dgm:pt modelId="{E1750DB3-C188-4D10-A80F-BE6B8DD0E10C}" type="pres">
      <dgm:prSet presAssocID="{D5AFBB99-9857-4886-B9FD-8B017362D8F1}" presName="childShp" presStyleLbl="bgAccFollowNode1" presStyleIdx="5" presStyleCnt="7">
        <dgm:presLayoutVars>
          <dgm:bulletEnabled val="1"/>
        </dgm:presLayoutVars>
      </dgm:prSet>
      <dgm:spPr/>
      <dgm:t>
        <a:bodyPr/>
        <a:lstStyle/>
        <a:p>
          <a:endParaRPr lang="en-US"/>
        </a:p>
      </dgm:t>
    </dgm:pt>
    <dgm:pt modelId="{CEEED727-CB84-4C6C-BAC5-D3850D91869F}" type="pres">
      <dgm:prSet presAssocID="{55C9F42B-D3A0-4775-82B6-A09C77F0ACF4}" presName="spacing" presStyleCnt="0"/>
      <dgm:spPr/>
    </dgm:pt>
    <dgm:pt modelId="{C117100E-35CC-4857-834C-F8A68900E7F1}" type="pres">
      <dgm:prSet presAssocID="{B7A6AEDC-EDB8-424B-B09C-C80D6847B0CF}" presName="linNode" presStyleCnt="0"/>
      <dgm:spPr/>
    </dgm:pt>
    <dgm:pt modelId="{96195886-AADE-4A99-B2BE-CD90E13E5D11}" type="pres">
      <dgm:prSet presAssocID="{B7A6AEDC-EDB8-424B-B09C-C80D6847B0CF}" presName="parentShp" presStyleLbl="node1" presStyleIdx="6" presStyleCnt="7" custScaleX="88034" custScaleY="81592">
        <dgm:presLayoutVars>
          <dgm:bulletEnabled val="1"/>
        </dgm:presLayoutVars>
      </dgm:prSet>
      <dgm:spPr/>
      <dgm:t>
        <a:bodyPr/>
        <a:lstStyle/>
        <a:p>
          <a:endParaRPr lang="en-US"/>
        </a:p>
      </dgm:t>
    </dgm:pt>
    <dgm:pt modelId="{A3372E8E-D531-432C-AE04-B0B4C7484707}" type="pres">
      <dgm:prSet presAssocID="{B7A6AEDC-EDB8-424B-B09C-C80D6847B0CF}" presName="childShp" presStyleLbl="bgAccFollowNode1" presStyleIdx="6" presStyleCnt="7" custScaleY="81592">
        <dgm:presLayoutVars>
          <dgm:bulletEnabled val="1"/>
        </dgm:presLayoutVars>
      </dgm:prSet>
      <dgm:spPr/>
      <dgm:t>
        <a:bodyPr/>
        <a:lstStyle/>
        <a:p>
          <a:endParaRPr lang="en-US"/>
        </a:p>
      </dgm:t>
    </dgm:pt>
  </dgm:ptLst>
  <dgm:cxnLst>
    <dgm:cxn modelId="{B8FAD1FE-9736-4426-8E5C-1DD7551469D8}" srcId="{AD7985A4-C845-47B4-A01C-76F7EEA10A3A}" destId="{D5AFBB99-9857-4886-B9FD-8B017362D8F1}" srcOrd="5" destOrd="0" parTransId="{3A272490-15DD-46F1-92A5-50F88F024AB8}" sibTransId="{55C9F42B-D3A0-4775-82B6-A09C77F0ACF4}"/>
    <dgm:cxn modelId="{5813E107-0CD6-4D2C-8C7D-62C4EA107EEF}" type="presOf" srcId="{2CDF6FFF-7D0C-44EC-ACBC-A6A92944038E}" destId="{E5318747-2EA5-432A-B68C-CE67462BD4FC}" srcOrd="0" destOrd="0" presId="urn:microsoft.com/office/officeart/2005/8/layout/vList6"/>
    <dgm:cxn modelId="{3A87008F-9E70-40A7-9234-967308C5E19D}" type="presOf" srcId="{E8CA77C0-F9DC-42BD-A7A3-81851D88FAFF}" destId="{0BE2B8B1-D77F-45E4-B9B0-10E8E47B0279}" srcOrd="0" destOrd="0" presId="urn:microsoft.com/office/officeart/2005/8/layout/vList6"/>
    <dgm:cxn modelId="{2C1E147F-27DC-4633-9ECF-366E783563D3}" srcId="{AD7985A4-C845-47B4-A01C-76F7EEA10A3A}" destId="{F5743A25-E860-4E3B-BDE2-9D522A849531}" srcOrd="0" destOrd="0" parTransId="{BE0FA6AD-4938-4B14-8F52-2E8B73F6F831}" sibTransId="{241DDFA5-FF65-40E9-BA90-FC993AB72DFC}"/>
    <dgm:cxn modelId="{2A51F0D8-720B-4CD5-BE92-A4DC679EBF72}" srcId="{B87FACAA-6C02-4FD5-B0AB-237992777330}" destId="{9142F332-302B-4B4A-843F-DACC66318A37}" srcOrd="0" destOrd="0" parTransId="{CBD326DC-F5F7-48AF-AC27-6588E3CA9E50}" sibTransId="{07685D70-77F0-436E-8DA8-FE8CB3546D6D}"/>
    <dgm:cxn modelId="{00422471-14FC-4702-80FB-2EB912AF0EAB}" type="presOf" srcId="{D5AFBB99-9857-4886-B9FD-8B017362D8F1}" destId="{ED750463-728E-4825-9C26-86206A02550C}" srcOrd="0" destOrd="0" presId="urn:microsoft.com/office/officeart/2005/8/layout/vList6"/>
    <dgm:cxn modelId="{75F51760-A7E3-4604-AB45-1DE9EAC39538}" type="presOf" srcId="{16866D92-220C-4BDE-80BB-AC31A689A231}" destId="{9F9938A7-73EB-4808-ACAC-67234B1E15BA}" srcOrd="0" destOrd="0" presId="urn:microsoft.com/office/officeart/2005/8/layout/vList6"/>
    <dgm:cxn modelId="{D6EA0FB4-BD20-4F09-A429-332B84218E6D}" type="presOf" srcId="{AD7985A4-C845-47B4-A01C-76F7EEA10A3A}" destId="{2AED0F19-8F1E-417F-8878-5B5A16F38903}" srcOrd="0" destOrd="0" presId="urn:microsoft.com/office/officeart/2005/8/layout/vList6"/>
    <dgm:cxn modelId="{225B9B3C-4340-430A-8358-7DA6AA998A1A}" type="presOf" srcId="{7BE48FE0-9E6D-4041-95D0-6330ED758334}" destId="{A3372E8E-D531-432C-AE04-B0B4C7484707}" srcOrd="0" destOrd="0" presId="urn:microsoft.com/office/officeart/2005/8/layout/vList6"/>
    <dgm:cxn modelId="{7A532918-C538-43B4-B636-82D986DAD615}" srcId="{F5743A25-E860-4E3B-BDE2-9D522A849531}" destId="{A932AC00-152F-4E2F-8D6C-5F63B5F9A2A1}" srcOrd="0" destOrd="0" parTransId="{2CC89ED1-DEDF-4AF5-92F5-38E95900A63C}" sibTransId="{ACD0BF47-A572-44FB-BD08-3419A24D697B}"/>
    <dgm:cxn modelId="{26C49659-E5F1-4847-A080-AC15CA4E7B50}" type="presOf" srcId="{B87FACAA-6C02-4FD5-B0AB-237992777330}" destId="{B1026426-FCB6-4FF7-9596-6979ECF80C49}" srcOrd="0" destOrd="0" presId="urn:microsoft.com/office/officeart/2005/8/layout/vList6"/>
    <dgm:cxn modelId="{F4539799-5752-4992-ABE6-2A608476CD9D}" type="presOf" srcId="{9142F332-302B-4B4A-843F-DACC66318A37}" destId="{B1F44992-264F-4572-AFD5-029C93D257BD}" srcOrd="0" destOrd="0" presId="urn:microsoft.com/office/officeart/2005/8/layout/vList6"/>
    <dgm:cxn modelId="{13AB1473-4D89-4F98-B69E-C186620D5F0A}" type="presOf" srcId="{F5743A25-E860-4E3B-BDE2-9D522A849531}" destId="{915C146E-E3FE-44CD-AB17-EE05E64F8F2D}" srcOrd="0" destOrd="0" presId="urn:microsoft.com/office/officeart/2005/8/layout/vList6"/>
    <dgm:cxn modelId="{F6087DFB-F055-4A96-AB3C-F768B38A5BC0}" type="presOf" srcId="{DD1ECDCB-4822-4B0E-8365-8353D427DB1F}" destId="{6708B120-13B1-44B9-B3A4-B8C946C8DE48}" srcOrd="0" destOrd="0" presId="urn:microsoft.com/office/officeart/2005/8/layout/vList6"/>
    <dgm:cxn modelId="{11BF5B21-0D5C-4380-B97A-104C150EAF28}" type="presOf" srcId="{A932AC00-152F-4E2F-8D6C-5F63B5F9A2A1}" destId="{75333767-05B9-46CC-8D14-20A25AEBD4C5}" srcOrd="0" destOrd="0" presId="urn:microsoft.com/office/officeart/2005/8/layout/vList6"/>
    <dgm:cxn modelId="{6FF99979-505D-4745-9A60-62BD423EB45C}" srcId="{AD7985A4-C845-47B4-A01C-76F7EEA10A3A}" destId="{B7A6AEDC-EDB8-424B-B09C-C80D6847B0CF}" srcOrd="6" destOrd="0" parTransId="{200EB9EB-463F-4210-9969-20DAC1C5BE0A}" sibTransId="{36B5D8E1-2F8E-49EA-97CC-AE681C796FD5}"/>
    <dgm:cxn modelId="{80872D92-9239-4EC5-AB9F-CA4A5A7F8FAF}" type="presOf" srcId="{25FF8E0D-50CE-4906-B192-46D746FA6D4B}" destId="{E1750DB3-C188-4D10-A80F-BE6B8DD0E10C}" srcOrd="0" destOrd="0" presId="urn:microsoft.com/office/officeart/2005/8/layout/vList6"/>
    <dgm:cxn modelId="{AE54999F-7F09-410F-BF3C-BB7A406BCEC3}" srcId="{AD7985A4-C845-47B4-A01C-76F7EEA10A3A}" destId="{E8CA77C0-F9DC-42BD-A7A3-81851D88FAFF}" srcOrd="3" destOrd="0" parTransId="{341E15F3-327E-45CB-8674-07C79A171F9B}" sibTransId="{8D1FC16A-639C-4D72-8D7A-C6A04A52578B}"/>
    <dgm:cxn modelId="{63E02BE7-1F25-448A-AB70-5078748DAC67}" srcId="{DD1ECDCB-4822-4B0E-8365-8353D427DB1F}" destId="{2CDF6FFF-7D0C-44EC-ACBC-A6A92944038E}" srcOrd="0" destOrd="0" parTransId="{19773CDC-974E-438D-9C34-667D47AC18A7}" sibTransId="{E056B26F-9BDC-4854-9337-BD1DFFF4131E}"/>
    <dgm:cxn modelId="{302DD645-8F6A-4DF6-A974-D3FFB3527530}" srcId="{AD7985A4-C845-47B4-A01C-76F7EEA10A3A}" destId="{B87FACAA-6C02-4FD5-B0AB-237992777330}" srcOrd="4" destOrd="0" parTransId="{47268726-76F3-402D-82BC-76F576B30910}" sibTransId="{2ECD9CFC-F05C-4B36-AFE9-366C03077545}"/>
    <dgm:cxn modelId="{BA775F11-EFAB-47E1-A9B3-68D79FE8D6FE}" srcId="{AD7985A4-C845-47B4-A01C-76F7EEA10A3A}" destId="{ED9016B4-EB6A-40FF-8242-DC6646D2389E}" srcOrd="2" destOrd="0" parTransId="{D2727717-0A90-46BE-A6CF-4FF221A9A5AA}" sibTransId="{902A9443-45B1-4A8F-B24D-08749B745FA2}"/>
    <dgm:cxn modelId="{C5847945-0491-4EED-9055-247461685E0A}" type="presOf" srcId="{ED9016B4-EB6A-40FF-8242-DC6646D2389E}" destId="{47441596-5D98-43D4-807F-E7A7541DE04D}" srcOrd="0" destOrd="0" presId="urn:microsoft.com/office/officeart/2005/8/layout/vList6"/>
    <dgm:cxn modelId="{5DEE86B7-553F-4FD1-B8ED-8AEFB0D6D01B}" srcId="{D5AFBB99-9857-4886-B9FD-8B017362D8F1}" destId="{25FF8E0D-50CE-4906-B192-46D746FA6D4B}" srcOrd="0" destOrd="0" parTransId="{74753261-2408-4551-A2C1-0705CE62CC25}" sibTransId="{AFCE7E84-9034-42EC-A70A-96A44C1EABFA}"/>
    <dgm:cxn modelId="{050CF772-98B8-4FD5-A703-54748EF2B886}" type="presOf" srcId="{7DC49E14-7FFD-45EA-B244-0E7331E956A8}" destId="{630B270F-9524-4F67-8777-B5AF579D211A}" srcOrd="0" destOrd="0" presId="urn:microsoft.com/office/officeart/2005/8/layout/vList6"/>
    <dgm:cxn modelId="{27E44F22-0AC4-4093-9DDE-CC4DE3350437}" srcId="{E8CA77C0-F9DC-42BD-A7A3-81851D88FAFF}" destId="{7DC49E14-7FFD-45EA-B244-0E7331E956A8}" srcOrd="0" destOrd="0" parTransId="{A7A2CAC5-3783-4658-B89D-E0B9B0E49F67}" sibTransId="{FB6A1BB6-3962-4902-B904-88AC93E73A77}"/>
    <dgm:cxn modelId="{69BAA442-3C7C-4763-BA66-3201449FA3C2}" srcId="{ED9016B4-EB6A-40FF-8242-DC6646D2389E}" destId="{16866D92-220C-4BDE-80BB-AC31A689A231}" srcOrd="0" destOrd="0" parTransId="{1A808C9C-027B-4435-9395-BC2627489197}" sibTransId="{67B0DFD9-E06A-4F39-9B1F-C8FE08545D02}"/>
    <dgm:cxn modelId="{D1C44433-0449-4E04-BB65-A6F3B46E3D75}" srcId="{AD7985A4-C845-47B4-A01C-76F7EEA10A3A}" destId="{DD1ECDCB-4822-4B0E-8365-8353D427DB1F}" srcOrd="1" destOrd="0" parTransId="{55D95E33-5854-43EE-9D17-8A3EF396F960}" sibTransId="{0302B585-FFBF-4D6B-B664-749081CB326F}"/>
    <dgm:cxn modelId="{42D50EFA-0EE6-4EF8-94D2-908C0FB7BA42}" type="presOf" srcId="{B7A6AEDC-EDB8-424B-B09C-C80D6847B0CF}" destId="{96195886-AADE-4A99-B2BE-CD90E13E5D11}" srcOrd="0" destOrd="0" presId="urn:microsoft.com/office/officeart/2005/8/layout/vList6"/>
    <dgm:cxn modelId="{37B6468C-182B-40BA-A92F-B94B49DEF0E9}" srcId="{B7A6AEDC-EDB8-424B-B09C-C80D6847B0CF}" destId="{7BE48FE0-9E6D-4041-95D0-6330ED758334}" srcOrd="0" destOrd="0" parTransId="{4CFB76A3-EE10-46E8-9915-F3310A58D52C}" sibTransId="{7961B6CE-9BBA-4581-BD38-B5341022B21C}"/>
    <dgm:cxn modelId="{3074F96E-0024-4E8F-ABA6-6A28687DDA9E}" type="presParOf" srcId="{2AED0F19-8F1E-417F-8878-5B5A16F38903}" destId="{A4AA1A36-7ED5-4744-B54A-EB885981E296}" srcOrd="0" destOrd="0" presId="urn:microsoft.com/office/officeart/2005/8/layout/vList6"/>
    <dgm:cxn modelId="{A4A8E8F5-6054-4CD4-9450-1355E31F1BC6}" type="presParOf" srcId="{A4AA1A36-7ED5-4744-B54A-EB885981E296}" destId="{915C146E-E3FE-44CD-AB17-EE05E64F8F2D}" srcOrd="0" destOrd="0" presId="urn:microsoft.com/office/officeart/2005/8/layout/vList6"/>
    <dgm:cxn modelId="{879E9715-B78E-4D7A-ABC9-0542FE02CBF2}" type="presParOf" srcId="{A4AA1A36-7ED5-4744-B54A-EB885981E296}" destId="{75333767-05B9-46CC-8D14-20A25AEBD4C5}" srcOrd="1" destOrd="0" presId="urn:microsoft.com/office/officeart/2005/8/layout/vList6"/>
    <dgm:cxn modelId="{E9602A74-73D9-451E-8D44-EA47C92E739E}" type="presParOf" srcId="{2AED0F19-8F1E-417F-8878-5B5A16F38903}" destId="{2CF10B3B-5DB8-4F9B-8A98-F854D2C2587A}" srcOrd="1" destOrd="0" presId="urn:microsoft.com/office/officeart/2005/8/layout/vList6"/>
    <dgm:cxn modelId="{3C8F23EE-B895-4DA0-BF8A-880C64F2C141}" type="presParOf" srcId="{2AED0F19-8F1E-417F-8878-5B5A16F38903}" destId="{53AC8747-0608-4473-8811-4B4EE68EC380}" srcOrd="2" destOrd="0" presId="urn:microsoft.com/office/officeart/2005/8/layout/vList6"/>
    <dgm:cxn modelId="{F5E0A575-DD45-4E31-B5FC-33A3A291AB02}" type="presParOf" srcId="{53AC8747-0608-4473-8811-4B4EE68EC380}" destId="{6708B120-13B1-44B9-B3A4-B8C946C8DE48}" srcOrd="0" destOrd="0" presId="urn:microsoft.com/office/officeart/2005/8/layout/vList6"/>
    <dgm:cxn modelId="{61D52601-6439-4E70-ACFC-738CEE9128E4}" type="presParOf" srcId="{53AC8747-0608-4473-8811-4B4EE68EC380}" destId="{E5318747-2EA5-432A-B68C-CE67462BD4FC}" srcOrd="1" destOrd="0" presId="urn:microsoft.com/office/officeart/2005/8/layout/vList6"/>
    <dgm:cxn modelId="{FB26D731-06F1-45D8-AD1A-437FAB9E91A3}" type="presParOf" srcId="{2AED0F19-8F1E-417F-8878-5B5A16F38903}" destId="{BBB65898-2723-4028-AFA1-64FDC1907327}" srcOrd="3" destOrd="0" presId="urn:microsoft.com/office/officeart/2005/8/layout/vList6"/>
    <dgm:cxn modelId="{AF34BBE9-90A4-454A-BFDE-B2671421B90C}" type="presParOf" srcId="{2AED0F19-8F1E-417F-8878-5B5A16F38903}" destId="{D6969FC9-BDB5-493B-B67B-5075D450D2D0}" srcOrd="4" destOrd="0" presId="urn:microsoft.com/office/officeart/2005/8/layout/vList6"/>
    <dgm:cxn modelId="{A126902F-3D03-4164-9E75-E6F8400385ED}" type="presParOf" srcId="{D6969FC9-BDB5-493B-B67B-5075D450D2D0}" destId="{47441596-5D98-43D4-807F-E7A7541DE04D}" srcOrd="0" destOrd="0" presId="urn:microsoft.com/office/officeart/2005/8/layout/vList6"/>
    <dgm:cxn modelId="{AF803CD9-86B8-4B77-BB01-EEDE0BEC4960}" type="presParOf" srcId="{D6969FC9-BDB5-493B-B67B-5075D450D2D0}" destId="{9F9938A7-73EB-4808-ACAC-67234B1E15BA}" srcOrd="1" destOrd="0" presId="urn:microsoft.com/office/officeart/2005/8/layout/vList6"/>
    <dgm:cxn modelId="{FFD40FBD-DC22-4970-A62C-9B678C64E776}" type="presParOf" srcId="{2AED0F19-8F1E-417F-8878-5B5A16F38903}" destId="{A9362624-664C-4E45-922D-F742C68A7B2C}" srcOrd="5" destOrd="0" presId="urn:microsoft.com/office/officeart/2005/8/layout/vList6"/>
    <dgm:cxn modelId="{59CEC318-D078-4888-84A8-C4665FEE8C69}" type="presParOf" srcId="{2AED0F19-8F1E-417F-8878-5B5A16F38903}" destId="{86A75642-6AEC-4C5A-B60C-A5816C177ACB}" srcOrd="6" destOrd="0" presId="urn:microsoft.com/office/officeart/2005/8/layout/vList6"/>
    <dgm:cxn modelId="{EE3A6F3B-AE67-4BBA-9240-8DC545A1B7AE}" type="presParOf" srcId="{86A75642-6AEC-4C5A-B60C-A5816C177ACB}" destId="{0BE2B8B1-D77F-45E4-B9B0-10E8E47B0279}" srcOrd="0" destOrd="0" presId="urn:microsoft.com/office/officeart/2005/8/layout/vList6"/>
    <dgm:cxn modelId="{A1D63371-92BB-4F1E-BD52-C8E960EF1C1A}" type="presParOf" srcId="{86A75642-6AEC-4C5A-B60C-A5816C177ACB}" destId="{630B270F-9524-4F67-8777-B5AF579D211A}" srcOrd="1" destOrd="0" presId="urn:microsoft.com/office/officeart/2005/8/layout/vList6"/>
    <dgm:cxn modelId="{C69B8665-3F11-43FB-BC15-73C40F588A2F}" type="presParOf" srcId="{2AED0F19-8F1E-417F-8878-5B5A16F38903}" destId="{AB4AC492-1CB2-4770-8419-F1D0BF834969}" srcOrd="7" destOrd="0" presId="urn:microsoft.com/office/officeart/2005/8/layout/vList6"/>
    <dgm:cxn modelId="{D9C0BAB0-9030-4C1C-A24B-FB05C3363D3F}" type="presParOf" srcId="{2AED0F19-8F1E-417F-8878-5B5A16F38903}" destId="{A4189EAB-95D5-4AF6-BEED-455DF4CE6213}" srcOrd="8" destOrd="0" presId="urn:microsoft.com/office/officeart/2005/8/layout/vList6"/>
    <dgm:cxn modelId="{087AB553-FF85-4237-A983-502C20467249}" type="presParOf" srcId="{A4189EAB-95D5-4AF6-BEED-455DF4CE6213}" destId="{B1026426-FCB6-4FF7-9596-6979ECF80C49}" srcOrd="0" destOrd="0" presId="urn:microsoft.com/office/officeart/2005/8/layout/vList6"/>
    <dgm:cxn modelId="{D9581287-5F79-4357-80B4-1BE431916D15}" type="presParOf" srcId="{A4189EAB-95D5-4AF6-BEED-455DF4CE6213}" destId="{B1F44992-264F-4572-AFD5-029C93D257BD}" srcOrd="1" destOrd="0" presId="urn:microsoft.com/office/officeart/2005/8/layout/vList6"/>
    <dgm:cxn modelId="{DBC28F99-598D-439B-98F4-65AE6480A92D}" type="presParOf" srcId="{2AED0F19-8F1E-417F-8878-5B5A16F38903}" destId="{084539CA-8618-4E2E-ABB6-49914E44C24A}" srcOrd="9" destOrd="0" presId="urn:microsoft.com/office/officeart/2005/8/layout/vList6"/>
    <dgm:cxn modelId="{A948BE94-5768-44D5-9162-7E166A0F1EE0}" type="presParOf" srcId="{2AED0F19-8F1E-417F-8878-5B5A16F38903}" destId="{8D8F782A-D84F-4CF8-849E-52EDD0EED702}" srcOrd="10" destOrd="0" presId="urn:microsoft.com/office/officeart/2005/8/layout/vList6"/>
    <dgm:cxn modelId="{28A72C4B-FB9D-467C-A96F-3430E5F5278D}" type="presParOf" srcId="{8D8F782A-D84F-4CF8-849E-52EDD0EED702}" destId="{ED750463-728E-4825-9C26-86206A02550C}" srcOrd="0" destOrd="0" presId="urn:microsoft.com/office/officeart/2005/8/layout/vList6"/>
    <dgm:cxn modelId="{8DEE455A-BF81-4E1A-A9BF-B1C524C2B8BA}" type="presParOf" srcId="{8D8F782A-D84F-4CF8-849E-52EDD0EED702}" destId="{E1750DB3-C188-4D10-A80F-BE6B8DD0E10C}" srcOrd="1" destOrd="0" presId="urn:microsoft.com/office/officeart/2005/8/layout/vList6"/>
    <dgm:cxn modelId="{EDEFBB1F-A37E-4966-83DE-C11F2F89E9A0}" type="presParOf" srcId="{2AED0F19-8F1E-417F-8878-5B5A16F38903}" destId="{CEEED727-CB84-4C6C-BAC5-D3850D91869F}" srcOrd="11" destOrd="0" presId="urn:microsoft.com/office/officeart/2005/8/layout/vList6"/>
    <dgm:cxn modelId="{66A03897-4D04-4BDA-B55F-435F7A4AA799}" type="presParOf" srcId="{2AED0F19-8F1E-417F-8878-5B5A16F38903}" destId="{C117100E-35CC-4857-834C-F8A68900E7F1}" srcOrd="12" destOrd="0" presId="urn:microsoft.com/office/officeart/2005/8/layout/vList6"/>
    <dgm:cxn modelId="{98192AD9-51DE-4672-BECF-D0F6DAF44F03}" type="presParOf" srcId="{C117100E-35CC-4857-834C-F8A68900E7F1}" destId="{96195886-AADE-4A99-B2BE-CD90E13E5D11}" srcOrd="0" destOrd="0" presId="urn:microsoft.com/office/officeart/2005/8/layout/vList6"/>
    <dgm:cxn modelId="{F3B9CB63-719E-4E87-A272-B50C6769D65B}" type="presParOf" srcId="{C117100E-35CC-4857-834C-F8A68900E7F1}" destId="{A3372E8E-D531-432C-AE04-B0B4C748470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910B8-881E-4458-A405-7CE76B26929D}">
      <dsp:nvSpPr>
        <dsp:cNvPr id="0" name=""/>
        <dsp:cNvSpPr/>
      </dsp:nvSpPr>
      <dsp:spPr>
        <a:xfrm>
          <a:off x="2693398" y="2606633"/>
          <a:ext cx="402306" cy="2299768"/>
        </a:xfrm>
        <a:custGeom>
          <a:avLst/>
          <a:gdLst/>
          <a:ahLst/>
          <a:cxnLst/>
          <a:rect l="0" t="0" r="0" b="0"/>
          <a:pathLst>
            <a:path>
              <a:moveTo>
                <a:pt x="0" y="0"/>
              </a:moveTo>
              <a:lnTo>
                <a:pt x="201153" y="0"/>
              </a:lnTo>
              <a:lnTo>
                <a:pt x="201153" y="2299768"/>
              </a:lnTo>
              <a:lnTo>
                <a:pt x="402306" y="22997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836184" y="3698150"/>
        <a:ext cx="116734" cy="116734"/>
      </dsp:txXfrm>
    </dsp:sp>
    <dsp:sp modelId="{D523AA5C-2E94-455B-BD93-9F8921E7BD02}">
      <dsp:nvSpPr>
        <dsp:cNvPr id="0" name=""/>
        <dsp:cNvSpPr/>
      </dsp:nvSpPr>
      <dsp:spPr>
        <a:xfrm>
          <a:off x="5107235" y="4139812"/>
          <a:ext cx="402306" cy="383294"/>
        </a:xfrm>
        <a:custGeom>
          <a:avLst/>
          <a:gdLst/>
          <a:ahLst/>
          <a:cxnLst/>
          <a:rect l="0" t="0" r="0" b="0"/>
          <a:pathLst>
            <a:path>
              <a:moveTo>
                <a:pt x="0" y="0"/>
              </a:moveTo>
              <a:lnTo>
                <a:pt x="201153" y="0"/>
              </a:lnTo>
              <a:lnTo>
                <a:pt x="201153" y="383294"/>
              </a:lnTo>
              <a:lnTo>
                <a:pt x="402306" y="3832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4317568"/>
        <a:ext cx="27783" cy="27783"/>
      </dsp:txXfrm>
    </dsp:sp>
    <dsp:sp modelId="{019BB179-8279-4AC9-9E10-494A2CCC295A}">
      <dsp:nvSpPr>
        <dsp:cNvPr id="0" name=""/>
        <dsp:cNvSpPr/>
      </dsp:nvSpPr>
      <dsp:spPr>
        <a:xfrm>
          <a:off x="5107235" y="3756517"/>
          <a:ext cx="402306" cy="383294"/>
        </a:xfrm>
        <a:custGeom>
          <a:avLst/>
          <a:gdLst/>
          <a:ahLst/>
          <a:cxnLst/>
          <a:rect l="0" t="0" r="0" b="0"/>
          <a:pathLst>
            <a:path>
              <a:moveTo>
                <a:pt x="0" y="383294"/>
              </a:moveTo>
              <a:lnTo>
                <a:pt x="201153" y="383294"/>
              </a:lnTo>
              <a:lnTo>
                <a:pt x="201153" y="0"/>
              </a:lnTo>
              <a:lnTo>
                <a:pt x="40230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3934273"/>
        <a:ext cx="27783" cy="27783"/>
      </dsp:txXfrm>
    </dsp:sp>
    <dsp:sp modelId="{831DDAC3-D680-4D20-9B7F-0140FEC6C78B}">
      <dsp:nvSpPr>
        <dsp:cNvPr id="0" name=""/>
        <dsp:cNvSpPr/>
      </dsp:nvSpPr>
      <dsp:spPr>
        <a:xfrm>
          <a:off x="2693398" y="2606633"/>
          <a:ext cx="402306" cy="1533179"/>
        </a:xfrm>
        <a:custGeom>
          <a:avLst/>
          <a:gdLst/>
          <a:ahLst/>
          <a:cxnLst/>
          <a:rect l="0" t="0" r="0" b="0"/>
          <a:pathLst>
            <a:path>
              <a:moveTo>
                <a:pt x="0" y="0"/>
              </a:moveTo>
              <a:lnTo>
                <a:pt x="201153" y="0"/>
              </a:lnTo>
              <a:lnTo>
                <a:pt x="201153" y="1533179"/>
              </a:lnTo>
              <a:lnTo>
                <a:pt x="402306" y="15331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4924" y="3333595"/>
        <a:ext cx="79254" cy="79254"/>
      </dsp:txXfrm>
    </dsp:sp>
    <dsp:sp modelId="{F9F11576-19C7-45FC-BC99-C70DCC432CF9}">
      <dsp:nvSpPr>
        <dsp:cNvPr id="0" name=""/>
        <dsp:cNvSpPr/>
      </dsp:nvSpPr>
      <dsp:spPr>
        <a:xfrm>
          <a:off x="2693398" y="2606633"/>
          <a:ext cx="402306" cy="766589"/>
        </a:xfrm>
        <a:custGeom>
          <a:avLst/>
          <a:gdLst/>
          <a:ahLst/>
          <a:cxnLst/>
          <a:rect l="0" t="0" r="0" b="0"/>
          <a:pathLst>
            <a:path>
              <a:moveTo>
                <a:pt x="0" y="0"/>
              </a:moveTo>
              <a:lnTo>
                <a:pt x="201153" y="0"/>
              </a:lnTo>
              <a:lnTo>
                <a:pt x="201153" y="766589"/>
              </a:lnTo>
              <a:lnTo>
                <a:pt x="402306" y="7665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72908" y="2968284"/>
        <a:ext cx="43287" cy="43287"/>
      </dsp:txXfrm>
    </dsp:sp>
    <dsp:sp modelId="{79CADB38-3144-4D70-83F8-7E17AE525F31}">
      <dsp:nvSpPr>
        <dsp:cNvPr id="0" name=""/>
        <dsp:cNvSpPr/>
      </dsp:nvSpPr>
      <dsp:spPr>
        <a:xfrm>
          <a:off x="5107235" y="2606633"/>
          <a:ext cx="402306" cy="383294"/>
        </a:xfrm>
        <a:custGeom>
          <a:avLst/>
          <a:gdLst/>
          <a:ahLst/>
          <a:cxnLst/>
          <a:rect l="0" t="0" r="0" b="0"/>
          <a:pathLst>
            <a:path>
              <a:moveTo>
                <a:pt x="0" y="0"/>
              </a:moveTo>
              <a:lnTo>
                <a:pt x="201153" y="0"/>
              </a:lnTo>
              <a:lnTo>
                <a:pt x="201153" y="383294"/>
              </a:lnTo>
              <a:lnTo>
                <a:pt x="402306" y="3832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2784389"/>
        <a:ext cx="27783" cy="27783"/>
      </dsp:txXfrm>
    </dsp:sp>
    <dsp:sp modelId="{A827C5E6-5655-4908-AD56-22EB75070A83}">
      <dsp:nvSpPr>
        <dsp:cNvPr id="0" name=""/>
        <dsp:cNvSpPr/>
      </dsp:nvSpPr>
      <dsp:spPr>
        <a:xfrm>
          <a:off x="5107235" y="2223338"/>
          <a:ext cx="402306" cy="383294"/>
        </a:xfrm>
        <a:custGeom>
          <a:avLst/>
          <a:gdLst/>
          <a:ahLst/>
          <a:cxnLst/>
          <a:rect l="0" t="0" r="0" b="0"/>
          <a:pathLst>
            <a:path>
              <a:moveTo>
                <a:pt x="0" y="383294"/>
              </a:moveTo>
              <a:lnTo>
                <a:pt x="201153" y="383294"/>
              </a:lnTo>
              <a:lnTo>
                <a:pt x="201153" y="0"/>
              </a:lnTo>
              <a:lnTo>
                <a:pt x="40230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2401094"/>
        <a:ext cx="27783" cy="27783"/>
      </dsp:txXfrm>
    </dsp:sp>
    <dsp:sp modelId="{ECA055A1-91FF-4A1B-8469-ABC493B188A3}">
      <dsp:nvSpPr>
        <dsp:cNvPr id="0" name=""/>
        <dsp:cNvSpPr/>
      </dsp:nvSpPr>
      <dsp:spPr>
        <a:xfrm>
          <a:off x="2693398" y="2560913"/>
          <a:ext cx="402306" cy="91440"/>
        </a:xfrm>
        <a:custGeom>
          <a:avLst/>
          <a:gdLst/>
          <a:ahLst/>
          <a:cxnLst/>
          <a:rect l="0" t="0" r="0" b="0"/>
          <a:pathLst>
            <a:path>
              <a:moveTo>
                <a:pt x="0" y="45720"/>
              </a:moveTo>
              <a:lnTo>
                <a:pt x="402306"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84494" y="2596575"/>
        <a:ext cx="20115" cy="20115"/>
      </dsp:txXfrm>
    </dsp:sp>
    <dsp:sp modelId="{2A1228E6-436A-4C92-8FA6-50C310EE7ADC}">
      <dsp:nvSpPr>
        <dsp:cNvPr id="0" name=""/>
        <dsp:cNvSpPr/>
      </dsp:nvSpPr>
      <dsp:spPr>
        <a:xfrm>
          <a:off x="2693398" y="1840043"/>
          <a:ext cx="402306" cy="766589"/>
        </a:xfrm>
        <a:custGeom>
          <a:avLst/>
          <a:gdLst/>
          <a:ahLst/>
          <a:cxnLst/>
          <a:rect l="0" t="0" r="0" b="0"/>
          <a:pathLst>
            <a:path>
              <a:moveTo>
                <a:pt x="0" y="766589"/>
              </a:moveTo>
              <a:lnTo>
                <a:pt x="201153" y="766589"/>
              </a:lnTo>
              <a:lnTo>
                <a:pt x="201153" y="0"/>
              </a:lnTo>
              <a:lnTo>
                <a:pt x="4023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72908" y="2201695"/>
        <a:ext cx="43287" cy="43287"/>
      </dsp:txXfrm>
    </dsp:sp>
    <dsp:sp modelId="{253D075C-BE79-4E12-8E97-0DE25CCB7F9C}">
      <dsp:nvSpPr>
        <dsp:cNvPr id="0" name=""/>
        <dsp:cNvSpPr/>
      </dsp:nvSpPr>
      <dsp:spPr>
        <a:xfrm>
          <a:off x="5107235" y="1073454"/>
          <a:ext cx="402306" cy="383294"/>
        </a:xfrm>
        <a:custGeom>
          <a:avLst/>
          <a:gdLst/>
          <a:ahLst/>
          <a:cxnLst/>
          <a:rect l="0" t="0" r="0" b="0"/>
          <a:pathLst>
            <a:path>
              <a:moveTo>
                <a:pt x="0" y="0"/>
              </a:moveTo>
              <a:lnTo>
                <a:pt x="201153" y="0"/>
              </a:lnTo>
              <a:lnTo>
                <a:pt x="201153" y="383294"/>
              </a:lnTo>
              <a:lnTo>
                <a:pt x="402306" y="3832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1251210"/>
        <a:ext cx="27783" cy="27783"/>
      </dsp:txXfrm>
    </dsp:sp>
    <dsp:sp modelId="{2B46679C-ADFB-4EBC-867D-A4FA6706439B}">
      <dsp:nvSpPr>
        <dsp:cNvPr id="0" name=""/>
        <dsp:cNvSpPr/>
      </dsp:nvSpPr>
      <dsp:spPr>
        <a:xfrm>
          <a:off x="5107235" y="690159"/>
          <a:ext cx="402306" cy="383294"/>
        </a:xfrm>
        <a:custGeom>
          <a:avLst/>
          <a:gdLst/>
          <a:ahLst/>
          <a:cxnLst/>
          <a:rect l="0" t="0" r="0" b="0"/>
          <a:pathLst>
            <a:path>
              <a:moveTo>
                <a:pt x="0" y="383294"/>
              </a:moveTo>
              <a:lnTo>
                <a:pt x="201153" y="383294"/>
              </a:lnTo>
              <a:lnTo>
                <a:pt x="201153" y="0"/>
              </a:lnTo>
              <a:lnTo>
                <a:pt x="40230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867915"/>
        <a:ext cx="27783" cy="27783"/>
      </dsp:txXfrm>
    </dsp:sp>
    <dsp:sp modelId="{3086B9B5-F450-4C6A-B4B5-DC4A19A0BD49}">
      <dsp:nvSpPr>
        <dsp:cNvPr id="0" name=""/>
        <dsp:cNvSpPr/>
      </dsp:nvSpPr>
      <dsp:spPr>
        <a:xfrm>
          <a:off x="2693398" y="1073454"/>
          <a:ext cx="402306" cy="1533179"/>
        </a:xfrm>
        <a:custGeom>
          <a:avLst/>
          <a:gdLst/>
          <a:ahLst/>
          <a:cxnLst/>
          <a:rect l="0" t="0" r="0" b="0"/>
          <a:pathLst>
            <a:path>
              <a:moveTo>
                <a:pt x="0" y="1533179"/>
              </a:moveTo>
              <a:lnTo>
                <a:pt x="201153" y="1533179"/>
              </a:lnTo>
              <a:lnTo>
                <a:pt x="201153" y="0"/>
              </a:lnTo>
              <a:lnTo>
                <a:pt x="4023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4924" y="1800416"/>
        <a:ext cx="79254" cy="79254"/>
      </dsp:txXfrm>
    </dsp:sp>
    <dsp:sp modelId="{EAEF5D53-A48C-46F5-8F1A-A87518D44977}">
      <dsp:nvSpPr>
        <dsp:cNvPr id="0" name=""/>
        <dsp:cNvSpPr/>
      </dsp:nvSpPr>
      <dsp:spPr>
        <a:xfrm>
          <a:off x="2693398" y="306864"/>
          <a:ext cx="402306" cy="2299768"/>
        </a:xfrm>
        <a:custGeom>
          <a:avLst/>
          <a:gdLst/>
          <a:ahLst/>
          <a:cxnLst/>
          <a:rect l="0" t="0" r="0" b="0"/>
          <a:pathLst>
            <a:path>
              <a:moveTo>
                <a:pt x="0" y="2299768"/>
              </a:moveTo>
              <a:lnTo>
                <a:pt x="201153" y="2299768"/>
              </a:lnTo>
              <a:lnTo>
                <a:pt x="201153" y="0"/>
              </a:lnTo>
              <a:lnTo>
                <a:pt x="4023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836184" y="1398381"/>
        <a:ext cx="116734" cy="116734"/>
      </dsp:txXfrm>
    </dsp:sp>
    <dsp:sp modelId="{1D82B030-1AD2-414B-AFBF-32FD67A1B5E5}">
      <dsp:nvSpPr>
        <dsp:cNvPr id="0" name=""/>
        <dsp:cNvSpPr/>
      </dsp:nvSpPr>
      <dsp:spPr>
        <a:xfrm rot="16200000">
          <a:off x="772890" y="2299997"/>
          <a:ext cx="3227745"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en-US" sz="4100" kern="1200" dirty="0" smtClean="0"/>
            <a:t>NSU Library</a:t>
          </a:r>
          <a:endParaRPr lang="en-US" sz="4100" kern="1200" dirty="0"/>
        </a:p>
      </dsp:txBody>
      <dsp:txXfrm>
        <a:off x="772890" y="2299997"/>
        <a:ext cx="3227745" cy="613271"/>
      </dsp:txXfrm>
    </dsp:sp>
    <dsp:sp modelId="{A388C98B-1A81-417C-94F3-B93971D25C45}">
      <dsp:nvSpPr>
        <dsp:cNvPr id="0" name=""/>
        <dsp:cNvSpPr/>
      </dsp:nvSpPr>
      <dsp:spPr>
        <a:xfrm>
          <a:off x="3095704" y="229"/>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Circulation Section</a:t>
          </a:r>
          <a:endParaRPr lang="en-US" sz="1700" kern="1200" dirty="0"/>
        </a:p>
      </dsp:txBody>
      <dsp:txXfrm>
        <a:off x="3095704" y="229"/>
        <a:ext cx="2011530" cy="613271"/>
      </dsp:txXfrm>
    </dsp:sp>
    <dsp:sp modelId="{61DC35F1-0487-409D-A141-AA37BB5F0905}">
      <dsp:nvSpPr>
        <dsp:cNvPr id="0" name=""/>
        <dsp:cNvSpPr/>
      </dsp:nvSpPr>
      <dsp:spPr>
        <a:xfrm>
          <a:off x="3095704" y="766818"/>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Periodical Section</a:t>
          </a:r>
          <a:endParaRPr lang="en-US" sz="1700" kern="1200" dirty="0"/>
        </a:p>
      </dsp:txBody>
      <dsp:txXfrm>
        <a:off x="3095704" y="766818"/>
        <a:ext cx="2011530" cy="613271"/>
      </dsp:txXfrm>
    </dsp:sp>
    <dsp:sp modelId="{D130A174-85B2-485F-A37E-403D538F7620}">
      <dsp:nvSpPr>
        <dsp:cNvPr id="0" name=""/>
        <dsp:cNvSpPr/>
      </dsp:nvSpPr>
      <dsp:spPr>
        <a:xfrm>
          <a:off x="5509541" y="383523"/>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Newspaper &amp; Magazine</a:t>
          </a:r>
          <a:endParaRPr lang="en-US" sz="1700" kern="1200" dirty="0"/>
        </a:p>
      </dsp:txBody>
      <dsp:txXfrm>
        <a:off x="5509541" y="383523"/>
        <a:ext cx="2011530" cy="613271"/>
      </dsp:txXfrm>
    </dsp:sp>
    <dsp:sp modelId="{93BB8D27-A6DA-4CC9-9E77-8E733F33C32F}">
      <dsp:nvSpPr>
        <dsp:cNvPr id="0" name=""/>
        <dsp:cNvSpPr/>
      </dsp:nvSpPr>
      <dsp:spPr>
        <a:xfrm>
          <a:off x="5509541" y="1150113"/>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Thesis Paper</a:t>
          </a:r>
          <a:endParaRPr lang="en-US" sz="1700" kern="1200" dirty="0"/>
        </a:p>
      </dsp:txBody>
      <dsp:txXfrm>
        <a:off x="5509541" y="1150113"/>
        <a:ext cx="2011530" cy="613271"/>
      </dsp:txXfrm>
    </dsp:sp>
    <dsp:sp modelId="{BD79FA1E-7645-44C9-BF2E-98C8FDC24997}">
      <dsp:nvSpPr>
        <dsp:cNvPr id="0" name=""/>
        <dsp:cNvSpPr/>
      </dsp:nvSpPr>
      <dsp:spPr>
        <a:xfrm>
          <a:off x="3095704" y="1533408"/>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Reference Section</a:t>
          </a:r>
          <a:endParaRPr lang="en-US" sz="1700" kern="1200" dirty="0"/>
        </a:p>
      </dsp:txBody>
      <dsp:txXfrm>
        <a:off x="3095704" y="1533408"/>
        <a:ext cx="2011530" cy="613271"/>
      </dsp:txXfrm>
    </dsp:sp>
    <dsp:sp modelId="{6F2518AC-5A3F-4C5B-A04D-A22862414CE1}">
      <dsp:nvSpPr>
        <dsp:cNvPr id="0" name=""/>
        <dsp:cNvSpPr/>
      </dsp:nvSpPr>
      <dsp:spPr>
        <a:xfrm>
          <a:off x="3095704" y="2299997"/>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Cyber &amp; Audio Visual Section</a:t>
          </a:r>
          <a:endParaRPr lang="en-US" sz="1700" kern="1200" dirty="0"/>
        </a:p>
      </dsp:txBody>
      <dsp:txXfrm>
        <a:off x="3095704" y="2299997"/>
        <a:ext cx="2011530" cy="613271"/>
      </dsp:txXfrm>
    </dsp:sp>
    <dsp:sp modelId="{777F3246-A1F9-41E1-A716-859FC4281359}">
      <dsp:nvSpPr>
        <dsp:cNvPr id="0" name=""/>
        <dsp:cNvSpPr/>
      </dsp:nvSpPr>
      <dsp:spPr>
        <a:xfrm>
          <a:off x="5509541" y="1916702"/>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IELTS Corner</a:t>
          </a:r>
          <a:endParaRPr lang="en-US" sz="1700" kern="1200" dirty="0"/>
        </a:p>
      </dsp:txBody>
      <dsp:txXfrm>
        <a:off x="5509541" y="1916702"/>
        <a:ext cx="2011530" cy="613271"/>
      </dsp:txXfrm>
    </dsp:sp>
    <dsp:sp modelId="{30894E3B-B24C-4EE7-89BE-2DB84F5AFB10}">
      <dsp:nvSpPr>
        <dsp:cNvPr id="0" name=""/>
        <dsp:cNvSpPr/>
      </dsp:nvSpPr>
      <dsp:spPr>
        <a:xfrm>
          <a:off x="5509541" y="2683292"/>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Computing Zone</a:t>
          </a:r>
          <a:endParaRPr lang="en-US" sz="1700" kern="1200" dirty="0"/>
        </a:p>
      </dsp:txBody>
      <dsp:txXfrm>
        <a:off x="5509541" y="2683292"/>
        <a:ext cx="2011530" cy="613271"/>
      </dsp:txXfrm>
    </dsp:sp>
    <dsp:sp modelId="{70A093E6-20C9-4955-B2C2-3A73E07ED654}">
      <dsp:nvSpPr>
        <dsp:cNvPr id="0" name=""/>
        <dsp:cNvSpPr/>
      </dsp:nvSpPr>
      <dsp:spPr>
        <a:xfrm>
          <a:off x="3095704" y="3066587"/>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Archives Section</a:t>
          </a:r>
          <a:endParaRPr lang="en-US" sz="1700" kern="1200" dirty="0"/>
        </a:p>
      </dsp:txBody>
      <dsp:txXfrm>
        <a:off x="3095704" y="3066587"/>
        <a:ext cx="2011530" cy="613271"/>
      </dsp:txXfrm>
    </dsp:sp>
    <dsp:sp modelId="{29AB6220-69F6-4B8F-9E3B-59D71F744EC2}">
      <dsp:nvSpPr>
        <dsp:cNvPr id="0" name=""/>
        <dsp:cNvSpPr/>
      </dsp:nvSpPr>
      <dsp:spPr>
        <a:xfrm>
          <a:off x="3095704" y="3833176"/>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Study Hall</a:t>
          </a:r>
          <a:endParaRPr lang="en-US" sz="1700" kern="1200" dirty="0"/>
        </a:p>
      </dsp:txBody>
      <dsp:txXfrm>
        <a:off x="3095704" y="3833176"/>
        <a:ext cx="2011530" cy="613271"/>
      </dsp:txXfrm>
    </dsp:sp>
    <dsp:sp modelId="{FAEB1D4A-D16B-4D5C-B6D8-E2D0838FEB94}">
      <dsp:nvSpPr>
        <dsp:cNvPr id="0" name=""/>
        <dsp:cNvSpPr/>
      </dsp:nvSpPr>
      <dsp:spPr>
        <a:xfrm>
          <a:off x="5509541" y="3449881"/>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General Reading Zone</a:t>
          </a:r>
          <a:endParaRPr lang="en-US" sz="1700" kern="1200" dirty="0"/>
        </a:p>
      </dsp:txBody>
      <dsp:txXfrm>
        <a:off x="5509541" y="3449881"/>
        <a:ext cx="2011530" cy="613271"/>
      </dsp:txXfrm>
    </dsp:sp>
    <dsp:sp modelId="{535F1944-4334-4FAF-994E-0C8E6A0C7C3D}">
      <dsp:nvSpPr>
        <dsp:cNvPr id="0" name=""/>
        <dsp:cNvSpPr/>
      </dsp:nvSpPr>
      <dsp:spPr>
        <a:xfrm>
          <a:off x="5509541" y="4216471"/>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Silent Reading Zone</a:t>
          </a:r>
          <a:endParaRPr lang="en-US" sz="1700" kern="1200" dirty="0"/>
        </a:p>
      </dsp:txBody>
      <dsp:txXfrm>
        <a:off x="5509541" y="4216471"/>
        <a:ext cx="2011530" cy="613271"/>
      </dsp:txXfrm>
    </dsp:sp>
    <dsp:sp modelId="{22C5A397-9257-4648-A9EE-7A2561F87BBD}">
      <dsp:nvSpPr>
        <dsp:cNvPr id="0" name=""/>
        <dsp:cNvSpPr/>
      </dsp:nvSpPr>
      <dsp:spPr>
        <a:xfrm>
          <a:off x="3095704" y="4599766"/>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Bangladesh : History and Heritage Corner</a:t>
          </a:r>
          <a:endParaRPr lang="en-US" sz="1700" kern="1200" dirty="0"/>
        </a:p>
      </dsp:txBody>
      <dsp:txXfrm>
        <a:off x="3095704" y="4599766"/>
        <a:ext cx="2011530" cy="6132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393EF-338E-493E-ABE8-3C67276B2254}">
      <dsp:nvSpPr>
        <dsp:cNvPr id="0" name=""/>
        <dsp:cNvSpPr/>
      </dsp:nvSpPr>
      <dsp:spPr>
        <a:xfrm>
          <a:off x="5579616" y="2336427"/>
          <a:ext cx="331886" cy="1247932"/>
        </a:xfrm>
        <a:custGeom>
          <a:avLst/>
          <a:gdLst/>
          <a:ahLst/>
          <a:cxnLst/>
          <a:rect l="0" t="0" r="0" b="0"/>
          <a:pathLst>
            <a:path>
              <a:moveTo>
                <a:pt x="0" y="0"/>
              </a:moveTo>
              <a:lnTo>
                <a:pt x="0" y="1247932"/>
              </a:lnTo>
              <a:lnTo>
                <a:pt x="331886" y="124793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FFAD85-FD12-4BFA-99C9-0CE4E566CF2E}">
      <dsp:nvSpPr>
        <dsp:cNvPr id="0" name=""/>
        <dsp:cNvSpPr/>
      </dsp:nvSpPr>
      <dsp:spPr>
        <a:xfrm>
          <a:off x="3787427" y="765496"/>
          <a:ext cx="2677219" cy="464641"/>
        </a:xfrm>
        <a:custGeom>
          <a:avLst/>
          <a:gdLst/>
          <a:ahLst/>
          <a:cxnLst/>
          <a:rect l="0" t="0" r="0" b="0"/>
          <a:pathLst>
            <a:path>
              <a:moveTo>
                <a:pt x="0" y="0"/>
              </a:moveTo>
              <a:lnTo>
                <a:pt x="0" y="232320"/>
              </a:lnTo>
              <a:lnTo>
                <a:pt x="2677219" y="232320"/>
              </a:lnTo>
              <a:lnTo>
                <a:pt x="2677219" y="4646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24B1E7-BAA0-4F1D-9038-949980F425A8}">
      <dsp:nvSpPr>
        <dsp:cNvPr id="0" name=""/>
        <dsp:cNvSpPr/>
      </dsp:nvSpPr>
      <dsp:spPr>
        <a:xfrm>
          <a:off x="2902396" y="2336427"/>
          <a:ext cx="331886" cy="1274964"/>
        </a:xfrm>
        <a:custGeom>
          <a:avLst/>
          <a:gdLst/>
          <a:ahLst/>
          <a:cxnLst/>
          <a:rect l="0" t="0" r="0" b="0"/>
          <a:pathLst>
            <a:path>
              <a:moveTo>
                <a:pt x="0" y="0"/>
              </a:moveTo>
              <a:lnTo>
                <a:pt x="0" y="1274964"/>
              </a:lnTo>
              <a:lnTo>
                <a:pt x="331886" y="12749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3D547E-6996-4198-B982-26D30CC39480}">
      <dsp:nvSpPr>
        <dsp:cNvPr id="0" name=""/>
        <dsp:cNvSpPr/>
      </dsp:nvSpPr>
      <dsp:spPr>
        <a:xfrm>
          <a:off x="3741707" y="765496"/>
          <a:ext cx="91440" cy="464641"/>
        </a:xfrm>
        <a:custGeom>
          <a:avLst/>
          <a:gdLst/>
          <a:ahLst/>
          <a:cxnLst/>
          <a:rect l="0" t="0" r="0" b="0"/>
          <a:pathLst>
            <a:path>
              <a:moveTo>
                <a:pt x="45720" y="0"/>
              </a:moveTo>
              <a:lnTo>
                <a:pt x="45720" y="4646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F323EE-BC03-4683-981E-31620100F68D}">
      <dsp:nvSpPr>
        <dsp:cNvPr id="0" name=""/>
        <dsp:cNvSpPr/>
      </dsp:nvSpPr>
      <dsp:spPr>
        <a:xfrm>
          <a:off x="225176" y="2336427"/>
          <a:ext cx="331886" cy="1017785"/>
        </a:xfrm>
        <a:custGeom>
          <a:avLst/>
          <a:gdLst/>
          <a:ahLst/>
          <a:cxnLst/>
          <a:rect l="0" t="0" r="0" b="0"/>
          <a:pathLst>
            <a:path>
              <a:moveTo>
                <a:pt x="0" y="0"/>
              </a:moveTo>
              <a:lnTo>
                <a:pt x="0" y="1017785"/>
              </a:lnTo>
              <a:lnTo>
                <a:pt x="331886" y="1017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56A8A9-4FC2-4FB3-97B1-3DB2F0877B81}">
      <dsp:nvSpPr>
        <dsp:cNvPr id="0" name=""/>
        <dsp:cNvSpPr/>
      </dsp:nvSpPr>
      <dsp:spPr>
        <a:xfrm>
          <a:off x="1110208" y="765496"/>
          <a:ext cx="2677219" cy="464641"/>
        </a:xfrm>
        <a:custGeom>
          <a:avLst/>
          <a:gdLst/>
          <a:ahLst/>
          <a:cxnLst/>
          <a:rect l="0" t="0" r="0" b="0"/>
          <a:pathLst>
            <a:path>
              <a:moveTo>
                <a:pt x="2677219" y="0"/>
              </a:moveTo>
              <a:lnTo>
                <a:pt x="2677219" y="232320"/>
              </a:lnTo>
              <a:lnTo>
                <a:pt x="0" y="232320"/>
              </a:lnTo>
              <a:lnTo>
                <a:pt x="0" y="4646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DE8E85-D42F-4B4F-8408-ECEEDD7A77B0}">
      <dsp:nvSpPr>
        <dsp:cNvPr id="0" name=""/>
        <dsp:cNvSpPr/>
      </dsp:nvSpPr>
      <dsp:spPr>
        <a:xfrm>
          <a:off x="1657080" y="249767"/>
          <a:ext cx="4260695" cy="5157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Research Support Program</a:t>
          </a:r>
          <a:endParaRPr lang="en-US" sz="2400" kern="1200" dirty="0"/>
        </a:p>
      </dsp:txBody>
      <dsp:txXfrm>
        <a:off x="1657080" y="249767"/>
        <a:ext cx="4260695" cy="515729"/>
      </dsp:txXfrm>
    </dsp:sp>
    <dsp:sp modelId="{F57B2543-8CF2-418C-9566-5D3F2569B796}">
      <dsp:nvSpPr>
        <dsp:cNvPr id="0" name=""/>
        <dsp:cNvSpPr/>
      </dsp:nvSpPr>
      <dsp:spPr>
        <a:xfrm>
          <a:off x="3919" y="1230138"/>
          <a:ext cx="2212578"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Services</a:t>
          </a:r>
          <a:endParaRPr lang="en-US" sz="1800" kern="1200" dirty="0"/>
        </a:p>
      </dsp:txBody>
      <dsp:txXfrm>
        <a:off x="3919" y="1230138"/>
        <a:ext cx="2212578" cy="1106289"/>
      </dsp:txXfrm>
    </dsp:sp>
    <dsp:sp modelId="{AC5D6548-A32A-470E-AE7B-D8062AC9ACD8}">
      <dsp:nvSpPr>
        <dsp:cNvPr id="0" name=""/>
        <dsp:cNvSpPr/>
      </dsp:nvSpPr>
      <dsp:spPr>
        <a:xfrm>
          <a:off x="557063" y="2801068"/>
          <a:ext cx="2157484"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100000"/>
            </a:lnSpc>
            <a:spcBef>
              <a:spcPct val="0"/>
            </a:spcBef>
            <a:spcAft>
              <a:spcPct val="35000"/>
            </a:spcAft>
          </a:pPr>
          <a:r>
            <a:rPr lang="en-US" sz="1200" kern="1200" dirty="0" smtClean="0"/>
            <a:t>1. Research Databases (online journals)</a:t>
          </a:r>
        </a:p>
        <a:p>
          <a:pPr lvl="0" algn="l" defTabSz="533400">
            <a:lnSpc>
              <a:spcPct val="100000"/>
            </a:lnSpc>
            <a:spcBef>
              <a:spcPct val="0"/>
            </a:spcBef>
            <a:spcAft>
              <a:spcPct val="35000"/>
            </a:spcAft>
          </a:pPr>
          <a:r>
            <a:rPr lang="en-US" sz="1200" kern="1200" dirty="0" smtClean="0"/>
            <a:t>2. Remote Access</a:t>
          </a:r>
        </a:p>
        <a:p>
          <a:pPr lvl="0" algn="l" defTabSz="533400">
            <a:lnSpc>
              <a:spcPct val="100000"/>
            </a:lnSpc>
            <a:spcBef>
              <a:spcPct val="0"/>
            </a:spcBef>
            <a:spcAft>
              <a:spcPct val="35000"/>
            </a:spcAft>
          </a:pPr>
          <a:r>
            <a:rPr lang="en-US" sz="1200" kern="1200" dirty="0" smtClean="0"/>
            <a:t>3. Plagiarism Checking services</a:t>
          </a:r>
          <a:endParaRPr lang="en-US" sz="1200" kern="1200" dirty="0"/>
        </a:p>
      </dsp:txBody>
      <dsp:txXfrm>
        <a:off x="557063" y="2801068"/>
        <a:ext cx="2157484" cy="1106289"/>
      </dsp:txXfrm>
    </dsp:sp>
    <dsp:sp modelId="{F36CCEC8-A873-45F8-A71D-5DFC2699F4C8}">
      <dsp:nvSpPr>
        <dsp:cNvPr id="0" name=""/>
        <dsp:cNvSpPr/>
      </dsp:nvSpPr>
      <dsp:spPr>
        <a:xfrm>
          <a:off x="2681138" y="1230138"/>
          <a:ext cx="2212578"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Tools</a:t>
          </a:r>
          <a:endParaRPr lang="en-US" sz="1800" kern="1200" dirty="0"/>
        </a:p>
      </dsp:txBody>
      <dsp:txXfrm>
        <a:off x="2681138" y="1230138"/>
        <a:ext cx="2212578" cy="1106289"/>
      </dsp:txXfrm>
    </dsp:sp>
    <dsp:sp modelId="{359C5F81-55D0-46C5-A3F0-303BDB74E42D}">
      <dsp:nvSpPr>
        <dsp:cNvPr id="0" name=""/>
        <dsp:cNvSpPr/>
      </dsp:nvSpPr>
      <dsp:spPr>
        <a:xfrm>
          <a:off x="3234283" y="2801068"/>
          <a:ext cx="2212578" cy="1620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lang="en-US" sz="1200" kern="1200" dirty="0" smtClean="0"/>
            <a:t>1. Scopus</a:t>
          </a:r>
        </a:p>
        <a:p>
          <a:pPr lvl="0" algn="l" defTabSz="533400">
            <a:lnSpc>
              <a:spcPct val="90000"/>
            </a:lnSpc>
            <a:spcBef>
              <a:spcPct val="0"/>
            </a:spcBef>
            <a:spcAft>
              <a:spcPct val="35000"/>
            </a:spcAft>
          </a:pPr>
          <a:r>
            <a:rPr lang="en-US" sz="1200" kern="1200" dirty="0" smtClean="0"/>
            <a:t>2. EndNote</a:t>
          </a:r>
        </a:p>
        <a:p>
          <a:pPr lvl="0" algn="l" defTabSz="533400">
            <a:lnSpc>
              <a:spcPct val="90000"/>
            </a:lnSpc>
            <a:spcBef>
              <a:spcPct val="0"/>
            </a:spcBef>
            <a:spcAft>
              <a:spcPct val="35000"/>
            </a:spcAft>
          </a:pPr>
          <a:r>
            <a:rPr lang="en-US" sz="1200" kern="1200" dirty="0" smtClean="0"/>
            <a:t>3. </a:t>
          </a:r>
          <a:r>
            <a:rPr lang="en-US" sz="1200" kern="1200" dirty="0" err="1" smtClean="0"/>
            <a:t>Mendeley</a:t>
          </a:r>
          <a:endParaRPr lang="en-US" sz="1200" kern="1200" dirty="0" smtClean="0"/>
        </a:p>
        <a:p>
          <a:pPr lvl="0" algn="l" defTabSz="533400">
            <a:lnSpc>
              <a:spcPct val="90000"/>
            </a:lnSpc>
            <a:spcBef>
              <a:spcPct val="0"/>
            </a:spcBef>
            <a:spcAft>
              <a:spcPct val="35000"/>
            </a:spcAft>
          </a:pPr>
          <a:r>
            <a:rPr lang="en-US" sz="1200" kern="1200" dirty="0" smtClean="0"/>
            <a:t>4. </a:t>
          </a:r>
          <a:r>
            <a:rPr lang="en-US" sz="1200" kern="1200" dirty="0" err="1" smtClean="0"/>
            <a:t>Eikon</a:t>
          </a:r>
          <a:r>
            <a:rPr lang="en-US" sz="1200" kern="1200" dirty="0" smtClean="0"/>
            <a:t> (Business)</a:t>
          </a:r>
        </a:p>
        <a:p>
          <a:pPr lvl="0" algn="l" defTabSz="533400">
            <a:lnSpc>
              <a:spcPct val="90000"/>
            </a:lnSpc>
            <a:spcBef>
              <a:spcPct val="0"/>
            </a:spcBef>
            <a:spcAft>
              <a:spcPct val="35000"/>
            </a:spcAft>
          </a:pPr>
          <a:r>
            <a:rPr lang="en-US" sz="1200" kern="1200" dirty="0" smtClean="0"/>
            <a:t>5. </a:t>
          </a:r>
          <a:r>
            <a:rPr lang="en-US" sz="1200" kern="1200" dirty="0" err="1" smtClean="0"/>
            <a:t>Grammarly</a:t>
          </a:r>
          <a:endParaRPr lang="en-US" sz="1200" kern="1200" dirty="0" smtClean="0"/>
        </a:p>
        <a:p>
          <a:pPr lvl="0" algn="l" defTabSz="533400">
            <a:lnSpc>
              <a:spcPct val="90000"/>
            </a:lnSpc>
            <a:spcBef>
              <a:spcPct val="0"/>
            </a:spcBef>
            <a:spcAft>
              <a:spcPct val="35000"/>
            </a:spcAft>
          </a:pPr>
          <a:r>
            <a:rPr lang="en-US" sz="1200" kern="1200" dirty="0" smtClean="0"/>
            <a:t>6. </a:t>
          </a:r>
          <a:r>
            <a:rPr lang="en-US" sz="1200" kern="1200" dirty="0" err="1" smtClean="0"/>
            <a:t>Turnitin</a:t>
          </a:r>
          <a:endParaRPr lang="en-US" sz="1200" kern="1200" dirty="0" smtClean="0"/>
        </a:p>
        <a:p>
          <a:pPr lvl="0" algn="ctr" defTabSz="533400">
            <a:lnSpc>
              <a:spcPct val="90000"/>
            </a:lnSpc>
            <a:spcBef>
              <a:spcPct val="0"/>
            </a:spcBef>
            <a:spcAft>
              <a:spcPct val="35000"/>
            </a:spcAft>
          </a:pPr>
          <a:endParaRPr lang="en-US" sz="1200" kern="1200" dirty="0"/>
        </a:p>
      </dsp:txBody>
      <dsp:txXfrm>
        <a:off x="3234283" y="2801068"/>
        <a:ext cx="2212578" cy="1620647"/>
      </dsp:txXfrm>
    </dsp:sp>
    <dsp:sp modelId="{0433E41B-AAF2-4BA1-9085-B7605DA6B928}">
      <dsp:nvSpPr>
        <dsp:cNvPr id="0" name=""/>
        <dsp:cNvSpPr/>
      </dsp:nvSpPr>
      <dsp:spPr>
        <a:xfrm>
          <a:off x="5358358" y="1230138"/>
          <a:ext cx="2212578"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Training &amp; Workshop</a:t>
          </a:r>
          <a:endParaRPr lang="en-US" sz="1800" kern="1200" dirty="0"/>
        </a:p>
      </dsp:txBody>
      <dsp:txXfrm>
        <a:off x="5358358" y="1230138"/>
        <a:ext cx="2212578" cy="1106289"/>
      </dsp:txXfrm>
    </dsp:sp>
    <dsp:sp modelId="{636484CB-F9AC-4B43-9A84-E57A7EED1ADE}">
      <dsp:nvSpPr>
        <dsp:cNvPr id="0" name=""/>
        <dsp:cNvSpPr/>
      </dsp:nvSpPr>
      <dsp:spPr>
        <a:xfrm>
          <a:off x="5911502" y="2801068"/>
          <a:ext cx="2212578" cy="15665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en-US" sz="1200" kern="1200" dirty="0" smtClean="0"/>
        </a:p>
        <a:p>
          <a:pPr lvl="0" algn="just" defTabSz="533400">
            <a:lnSpc>
              <a:spcPct val="90000"/>
            </a:lnSpc>
            <a:spcBef>
              <a:spcPct val="0"/>
            </a:spcBef>
            <a:spcAft>
              <a:spcPct val="35000"/>
            </a:spcAft>
          </a:pPr>
          <a:r>
            <a:rPr lang="en-US" sz="1200" kern="1200" dirty="0" smtClean="0"/>
            <a:t>1. Faculty Orientation</a:t>
          </a:r>
        </a:p>
        <a:p>
          <a:pPr lvl="0" algn="just" defTabSz="533400">
            <a:lnSpc>
              <a:spcPct val="90000"/>
            </a:lnSpc>
            <a:spcBef>
              <a:spcPct val="0"/>
            </a:spcBef>
            <a:spcAft>
              <a:spcPct val="35000"/>
            </a:spcAft>
          </a:pPr>
          <a:r>
            <a:rPr lang="en-US" sz="1200" kern="1200" dirty="0" smtClean="0"/>
            <a:t>2. Student Orientation</a:t>
          </a:r>
        </a:p>
        <a:p>
          <a:pPr lvl="0" algn="l" defTabSz="533400">
            <a:lnSpc>
              <a:spcPct val="90000"/>
            </a:lnSpc>
            <a:spcBef>
              <a:spcPct val="0"/>
            </a:spcBef>
            <a:spcAft>
              <a:spcPct val="35000"/>
            </a:spcAft>
          </a:pPr>
          <a:r>
            <a:rPr lang="en-US" sz="1200" kern="1200" dirty="0" smtClean="0"/>
            <a:t>3. Scholarly Writing Instructions</a:t>
          </a:r>
        </a:p>
        <a:p>
          <a:pPr lvl="0" algn="just" defTabSz="533400">
            <a:lnSpc>
              <a:spcPct val="90000"/>
            </a:lnSpc>
            <a:spcBef>
              <a:spcPct val="0"/>
            </a:spcBef>
            <a:spcAft>
              <a:spcPct val="35000"/>
            </a:spcAft>
          </a:pPr>
          <a:r>
            <a:rPr lang="en-US" sz="1200" kern="1200" dirty="0" smtClean="0"/>
            <a:t>4. Information Literacy Program</a:t>
          </a:r>
        </a:p>
      </dsp:txBody>
      <dsp:txXfrm>
        <a:off x="5911502" y="2801068"/>
        <a:ext cx="2212578" cy="15665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33767-05B9-46CC-8D14-20A25AEBD4C5}">
      <dsp:nvSpPr>
        <dsp:cNvPr id="0" name=""/>
        <dsp:cNvSpPr/>
      </dsp:nvSpPr>
      <dsp:spPr>
        <a:xfrm>
          <a:off x="3701397" y="5862"/>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1"/>
            </a:rPr>
            <a:t>https://opac.northsouth.edu</a:t>
          </a:r>
          <a:endParaRPr lang="en-US" sz="1800" b="1" kern="1200" dirty="0">
            <a:latin typeface="Calibri (Body)"/>
          </a:endParaRPr>
        </a:p>
      </dsp:txBody>
      <dsp:txXfrm>
        <a:off x="3701397" y="88759"/>
        <a:ext cx="5649059" cy="497384"/>
      </dsp:txXfrm>
    </dsp:sp>
    <dsp:sp modelId="{915C146E-E3FE-44CD-AB17-EE05E64F8F2D}">
      <dsp:nvSpPr>
        <dsp:cNvPr id="0" name=""/>
        <dsp:cNvSpPr/>
      </dsp:nvSpPr>
      <dsp:spPr>
        <a:xfrm>
          <a:off x="240045" y="3229"/>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Online Catalog (OPAC)</a:t>
          </a:r>
          <a:endParaRPr lang="en-US" sz="1800" b="1" kern="1200" dirty="0">
            <a:latin typeface="Calibri (Body)"/>
          </a:endParaRPr>
        </a:p>
      </dsp:txBody>
      <dsp:txXfrm>
        <a:off x="272676" y="35860"/>
        <a:ext cx="3396089" cy="603181"/>
      </dsp:txXfrm>
    </dsp:sp>
    <dsp:sp modelId="{E5318747-2EA5-432A-B68C-CE67462BD4FC}">
      <dsp:nvSpPr>
        <dsp:cNvPr id="0" name=""/>
        <dsp:cNvSpPr/>
      </dsp:nvSpPr>
      <dsp:spPr>
        <a:xfrm>
          <a:off x="3700206" y="737991"/>
          <a:ext cx="5903517" cy="58911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2"/>
            </a:rPr>
            <a:t>https://repository.northsouth.edu/</a:t>
          </a:r>
          <a:endParaRPr lang="en-US" sz="1800" b="1" kern="1200" dirty="0">
            <a:latin typeface="Calibri (Body)"/>
          </a:endParaRPr>
        </a:p>
      </dsp:txBody>
      <dsp:txXfrm>
        <a:off x="3700206" y="811630"/>
        <a:ext cx="5682599" cy="441836"/>
      </dsp:txXfrm>
    </dsp:sp>
    <dsp:sp modelId="{6708B120-13B1-44B9-B3A4-B8C946C8DE48}">
      <dsp:nvSpPr>
        <dsp:cNvPr id="0" name=""/>
        <dsp:cNvSpPr/>
      </dsp:nvSpPr>
      <dsp:spPr>
        <a:xfrm>
          <a:off x="235471" y="775013"/>
          <a:ext cx="3464734" cy="5150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Body)"/>
            </a:rPr>
            <a:t>Repository</a:t>
          </a:r>
          <a:endParaRPr lang="en-US" sz="1800" b="1" kern="1200" dirty="0">
            <a:latin typeface="Calibri (Body)"/>
          </a:endParaRPr>
        </a:p>
      </dsp:txBody>
      <dsp:txXfrm>
        <a:off x="260615" y="800157"/>
        <a:ext cx="3414446" cy="464782"/>
      </dsp:txXfrm>
    </dsp:sp>
    <dsp:sp modelId="{9F9938A7-73EB-4808-ACAC-67234B1E15BA}">
      <dsp:nvSpPr>
        <dsp:cNvPr id="0" name=""/>
        <dsp:cNvSpPr/>
      </dsp:nvSpPr>
      <dsp:spPr>
        <a:xfrm>
          <a:off x="3701397" y="1396056"/>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u="none" kern="1200" dirty="0" smtClean="0">
              <a:hlinkClick xmlns:r="http://schemas.openxmlformats.org/officeDocument/2006/relationships" r:id="rId3"/>
            </a:rPr>
            <a:t>https://library.northsouth.edu/library-collections/online-database-journals/</a:t>
          </a:r>
          <a:endParaRPr lang="en-US" sz="1800" b="1" u="none" kern="1200" dirty="0">
            <a:latin typeface="Calibri (Body)"/>
          </a:endParaRPr>
        </a:p>
      </dsp:txBody>
      <dsp:txXfrm>
        <a:off x="3701397" y="1478953"/>
        <a:ext cx="5649059" cy="497384"/>
      </dsp:txXfrm>
    </dsp:sp>
    <dsp:sp modelId="{47441596-5D98-43D4-807F-E7A7541DE04D}">
      <dsp:nvSpPr>
        <dsp:cNvPr id="0" name=""/>
        <dsp:cNvSpPr/>
      </dsp:nvSpPr>
      <dsp:spPr>
        <a:xfrm>
          <a:off x="240045" y="1393423"/>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Online Journals &amp; Databases</a:t>
          </a:r>
          <a:endParaRPr lang="en-US" sz="1800" b="1" kern="1200" dirty="0">
            <a:latin typeface="Calibri (Body)"/>
          </a:endParaRPr>
        </a:p>
      </dsp:txBody>
      <dsp:txXfrm>
        <a:off x="272676" y="1426054"/>
        <a:ext cx="3396089" cy="603181"/>
      </dsp:txXfrm>
    </dsp:sp>
    <dsp:sp modelId="{630B270F-9524-4F67-8777-B5AF579D211A}">
      <dsp:nvSpPr>
        <dsp:cNvPr id="0" name=""/>
        <dsp:cNvSpPr/>
      </dsp:nvSpPr>
      <dsp:spPr>
        <a:xfrm>
          <a:off x="3701397" y="2130818"/>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4"/>
            </a:rPr>
            <a:t>https://library.northsouth.edu/library-collections/ebooks/</a:t>
          </a:r>
          <a:endParaRPr lang="en-US" sz="1800" b="1" kern="1200" dirty="0">
            <a:latin typeface="Calibri (Body)"/>
          </a:endParaRPr>
        </a:p>
      </dsp:txBody>
      <dsp:txXfrm>
        <a:off x="3701397" y="2213715"/>
        <a:ext cx="5649059" cy="497384"/>
      </dsp:txXfrm>
    </dsp:sp>
    <dsp:sp modelId="{0BE2B8B1-D77F-45E4-B9B0-10E8E47B0279}">
      <dsp:nvSpPr>
        <dsp:cNvPr id="0" name=""/>
        <dsp:cNvSpPr/>
      </dsp:nvSpPr>
      <dsp:spPr>
        <a:xfrm>
          <a:off x="240045" y="2128185"/>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eBooks</a:t>
          </a:r>
          <a:endParaRPr lang="en-US" sz="1800" b="1" kern="1200" dirty="0">
            <a:latin typeface="Calibri (Body)"/>
          </a:endParaRPr>
        </a:p>
      </dsp:txBody>
      <dsp:txXfrm>
        <a:off x="272676" y="2160816"/>
        <a:ext cx="3396089" cy="603181"/>
      </dsp:txXfrm>
    </dsp:sp>
    <dsp:sp modelId="{B1F44992-264F-4572-AFD5-029C93D257BD}">
      <dsp:nvSpPr>
        <dsp:cNvPr id="0" name=""/>
        <dsp:cNvSpPr/>
      </dsp:nvSpPr>
      <dsp:spPr>
        <a:xfrm>
          <a:off x="3701397" y="2865580"/>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5"/>
            </a:rPr>
            <a:t>https://library.northsouth.edu/research-support/training-and-workshop/</a:t>
          </a:r>
          <a:endParaRPr lang="en-US" sz="1800" b="1" kern="1200" dirty="0">
            <a:latin typeface="Calibri (Body)"/>
          </a:endParaRPr>
        </a:p>
      </dsp:txBody>
      <dsp:txXfrm>
        <a:off x="3701397" y="2948477"/>
        <a:ext cx="5649059" cy="497384"/>
      </dsp:txXfrm>
    </dsp:sp>
    <dsp:sp modelId="{B1026426-FCB6-4FF7-9596-6979ECF80C49}">
      <dsp:nvSpPr>
        <dsp:cNvPr id="0" name=""/>
        <dsp:cNvSpPr/>
      </dsp:nvSpPr>
      <dsp:spPr>
        <a:xfrm>
          <a:off x="240045" y="2862947"/>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Research Support &amp; Training</a:t>
          </a:r>
          <a:endParaRPr lang="en-US" sz="1800" b="1" kern="1200" dirty="0">
            <a:latin typeface="Calibri (Body)"/>
          </a:endParaRPr>
        </a:p>
      </dsp:txBody>
      <dsp:txXfrm>
        <a:off x="272676" y="2895578"/>
        <a:ext cx="3396089" cy="603181"/>
      </dsp:txXfrm>
    </dsp:sp>
    <dsp:sp modelId="{E1750DB3-C188-4D10-A80F-BE6B8DD0E10C}">
      <dsp:nvSpPr>
        <dsp:cNvPr id="0" name=""/>
        <dsp:cNvSpPr/>
      </dsp:nvSpPr>
      <dsp:spPr>
        <a:xfrm>
          <a:off x="3701397" y="3600341"/>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6"/>
            </a:rPr>
            <a:t>https://www.facebook.com/Library.NSU</a:t>
          </a:r>
          <a:endParaRPr lang="en-US" sz="1800" b="1" kern="1200" dirty="0">
            <a:latin typeface="Calibri (Body)"/>
          </a:endParaRPr>
        </a:p>
      </dsp:txBody>
      <dsp:txXfrm>
        <a:off x="3701397" y="3683238"/>
        <a:ext cx="5649059" cy="497384"/>
      </dsp:txXfrm>
    </dsp:sp>
    <dsp:sp modelId="{ED750463-728E-4825-9C26-86206A02550C}">
      <dsp:nvSpPr>
        <dsp:cNvPr id="0" name=""/>
        <dsp:cNvSpPr/>
      </dsp:nvSpPr>
      <dsp:spPr>
        <a:xfrm>
          <a:off x="240045" y="3597709"/>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NSU Library Facebook </a:t>
          </a:r>
          <a:endParaRPr lang="en-US" sz="1800" b="1" kern="1200" dirty="0">
            <a:latin typeface="Calibri (Body)"/>
          </a:endParaRPr>
        </a:p>
      </dsp:txBody>
      <dsp:txXfrm>
        <a:off x="272676" y="3630340"/>
        <a:ext cx="3396089" cy="603181"/>
      </dsp:txXfrm>
    </dsp:sp>
    <dsp:sp modelId="{A3372E8E-D531-432C-AE04-B0B4C7484707}">
      <dsp:nvSpPr>
        <dsp:cNvPr id="0" name=""/>
        <dsp:cNvSpPr/>
      </dsp:nvSpPr>
      <dsp:spPr>
        <a:xfrm>
          <a:off x="3700206" y="4332470"/>
          <a:ext cx="5903517" cy="54110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7"/>
            </a:rPr>
            <a:t>https://twitter.com/libraryNSU</a:t>
          </a:r>
          <a:endParaRPr lang="en-US" sz="1800" b="1" kern="1200" dirty="0">
            <a:latin typeface="Calibri (Body)"/>
          </a:endParaRPr>
        </a:p>
      </dsp:txBody>
      <dsp:txXfrm>
        <a:off x="3700206" y="4400108"/>
        <a:ext cx="5700605" cy="405825"/>
      </dsp:txXfrm>
    </dsp:sp>
    <dsp:sp modelId="{96195886-AADE-4A99-B2BE-CD90E13E5D11}">
      <dsp:nvSpPr>
        <dsp:cNvPr id="0" name=""/>
        <dsp:cNvSpPr/>
      </dsp:nvSpPr>
      <dsp:spPr>
        <a:xfrm>
          <a:off x="235471" y="4332470"/>
          <a:ext cx="3464734" cy="541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NSU Library Twitter</a:t>
          </a:r>
          <a:endParaRPr lang="en-US" sz="1800" b="1" kern="1200" dirty="0">
            <a:latin typeface="Calibri (Body)"/>
          </a:endParaRPr>
        </a:p>
      </dsp:txBody>
      <dsp:txXfrm>
        <a:off x="261885" y="4358884"/>
        <a:ext cx="3411906" cy="48827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65DD71D7-55AC-46BD-81B3-09AB2F9EFBD8}" type="datetimeFigureOut">
              <a:rPr lang="en-US" smtClean="0"/>
              <a:t>9/9/2026</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F89424F-BB59-4F4E-9822-4CA3E770FFD2}" type="datetimeFigureOut">
              <a:rPr lang="en-US" smtClean="0"/>
              <a:t>9/9/2026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8"/>
            <a:ext cx="5852160" cy="3240405"/>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89AD63E2-E931-4653-BB33-A910E07D11B2}" type="datetime1">
              <a:rPr lang="en-US" smtClean="0"/>
              <a:pPr/>
              <a:t>9/9/2026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C9EA1F43-559A-4B47-A959-EFB6142CA3A9}" type="datetime1">
              <a:rPr lang="en-US" smtClean="0"/>
              <a:pPr/>
              <a:t>9/9/2026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F1261AED-24AE-4AC7-940D-F7106D2788A3}" type="datetime1">
              <a:rPr lang="en-US" smtClean="0"/>
              <a:pPr/>
              <a:t>9/9/2026</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C425771-5E10-4A19-AB0E-909293152332}" type="datetime1">
              <a:rPr lang="en-US" smtClean="0"/>
              <a:pPr/>
              <a:t>9/9/2026</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03606FD5-B03F-45D5-A178-114C548C0032}" type="datetime1">
              <a:rPr lang="en-US" smtClean="0"/>
              <a:pPr/>
              <a:t>9/9/2026</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1" y="2514600"/>
            <a:ext cx="3474720" cy="1600200"/>
          </a:xfrm>
        </p:spPr>
        <p:txBody>
          <a:bodyPr anchor="b"/>
          <a:lstStyle>
            <a:lvl1pPr>
              <a:defRPr sz="320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Rectangle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8B012C0-B102-441D-AA86-2C80DFA84E68}" type="datetime1">
              <a:rPr lang="en-US" smtClean="0"/>
              <a:pPr/>
              <a:t>9/9/2026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0" y="2514600"/>
            <a:ext cx="3474720" cy="1600200"/>
          </a:xfrm>
        </p:spPr>
        <p:txBody>
          <a:bodyPr anchor="b"/>
          <a:lstStyle>
            <a:lvl1pPr>
              <a:defRPr sz="3200">
                <a:solidFill>
                  <a:schemeClr val="accent1">
                    <a:lumMod val="75000"/>
                  </a:schemeClr>
                </a:solidFill>
              </a:defRPr>
            </a:lvl1pPr>
          </a:lstStyle>
          <a:p>
            <a:r>
              <a:rPr lang="en-US" smtClean="0"/>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601E0B12-F9DE-47EF-A076-CF602073F1B2}" type="datetime1">
              <a:rPr lang="en-US" smtClean="0"/>
              <a:pPr/>
              <a:t>9/9/2026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11" name="Rectangle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9872EE9-AF66-483C-961F-59B9F002993E}" type="datetime1">
              <a:rPr lang="en-US" smtClean="0"/>
              <a:pPr/>
              <a:t>9/9/2026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7BEAFD5-7FA3-40FB-875B-457FB46B25A4}" type="datetime1">
              <a:rPr lang="en-US" smtClean="0"/>
              <a:pPr/>
              <a:t>9/9/2026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fld id="{C8B93266-8FB4-430B-8AE3-3A53F50E1A0B}" type="datetime1">
              <a:rPr lang="en-US" smtClean="0"/>
              <a:pPr/>
              <a:t>9/9/2026</a:t>
            </a:fld>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6592" y="839870"/>
            <a:ext cx="10058400" cy="1464919"/>
          </a:xfrm>
        </p:spPr>
        <p:txBody>
          <a:bodyPr>
            <a:normAutofit/>
          </a:bodyPr>
          <a:lstStyle/>
          <a:p>
            <a:pPr algn="ctr"/>
            <a:r>
              <a:rPr lang="en-US" sz="4400" cap="none" dirty="0" smtClean="0">
                <a:ln/>
                <a:solidFill>
                  <a:schemeClr val="bg2">
                    <a:lumMod val="2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NSU Library Orientation</a:t>
            </a:r>
            <a:r>
              <a:rPr lang="en-US" sz="4000" cap="none" dirty="0">
                <a:ln/>
                <a:solidFill>
                  <a:schemeClr val="bg2">
                    <a:lumMod val="2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en-US" sz="4000" cap="none" dirty="0">
                <a:ln/>
                <a:solidFill>
                  <a:schemeClr val="bg2">
                    <a:lumMod val="2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en-US" sz="4000" cap="none" dirty="0" smtClean="0">
                <a:ln/>
                <a:solidFill>
                  <a:schemeClr val="accent1">
                    <a:lumMod val="7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Graduate Program, </a:t>
            </a:r>
            <a:r>
              <a:rPr lang="en-US" sz="4000" cap="none" dirty="0" smtClean="0">
                <a:ln/>
                <a:solidFill>
                  <a:schemeClr val="accent1">
                    <a:lumMod val="7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Fall </a:t>
            </a:r>
            <a:r>
              <a:rPr lang="en-US" sz="4000" cap="none" dirty="0">
                <a:ln/>
                <a:solidFill>
                  <a:schemeClr val="accent1">
                    <a:lumMod val="7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2026</a:t>
            </a:r>
            <a:endParaRPr lang="en-US" sz="4400" cap="none" dirty="0">
              <a:ln/>
              <a:solidFill>
                <a:schemeClr val="bg2">
                  <a:lumMod val="25000"/>
                </a:schemeClr>
              </a:solidFill>
              <a:effectLst>
                <a:outerShdw blurRad="38100" dist="19050" dir="2700000" algn="tl" rotWithShape="0">
                  <a:schemeClr val="dk1">
                    <a:lumMod val="50000"/>
                    <a:alpha val="40000"/>
                  </a:schemeClr>
                </a:outerShdw>
              </a:effectLst>
              <a:latin typeface="Algerian" panose="04020705040A02060702" pitchFamily="82" charset="0"/>
            </a:endParaRPr>
          </a:p>
        </p:txBody>
      </p:sp>
      <p:sp>
        <p:nvSpPr>
          <p:cNvPr id="5" name="Rectangle 4"/>
          <p:cNvSpPr/>
          <p:nvPr/>
        </p:nvSpPr>
        <p:spPr>
          <a:xfrm>
            <a:off x="1490597" y="2480155"/>
            <a:ext cx="9108510" cy="100207"/>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966592" y="4045953"/>
            <a:ext cx="10058400" cy="146491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800" b="1" kern="1200" cap="all" baseline="0">
                <a:solidFill>
                  <a:schemeClr val="tx1"/>
                </a:solidFill>
                <a:effectLst>
                  <a:outerShdw blurRad="38100" dist="25400" dir="18900000" algn="bl" rotWithShape="0">
                    <a:schemeClr val="bg1">
                      <a:alpha val="80000"/>
                    </a:schemeClr>
                  </a:outerShdw>
                </a:effectLst>
                <a:latin typeface="+mj-lt"/>
                <a:ea typeface="+mj-ea"/>
                <a:cs typeface="+mj-cs"/>
              </a:defRPr>
            </a:lvl1pPr>
          </a:lstStyle>
          <a:p>
            <a:pPr algn="ctr"/>
            <a:r>
              <a:rPr lang="en-US" sz="4400" cap="none" dirty="0">
                <a:ln/>
                <a:solidFill>
                  <a:srgbClr val="00206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North South University Library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5590" y="2668687"/>
            <a:ext cx="1573621" cy="1803105"/>
          </a:xfrm>
          <a:prstGeom prst="rect">
            <a:avLst/>
          </a:prstGeom>
        </p:spPr>
      </p:pic>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anose="05000000000000000000" pitchFamily="2" charset="2"/>
              <a:buChar char="Ø"/>
            </a:pPr>
            <a:r>
              <a:rPr lang="en-US" dirty="0" smtClean="0"/>
              <a:t>The NSU Central Library is the first RFID based automated university library in Bangladesh. </a:t>
            </a:r>
          </a:p>
          <a:p>
            <a:pPr algn="just">
              <a:buFont typeface="Wingdings" panose="05000000000000000000" pitchFamily="2" charset="2"/>
              <a:buChar char="Ø"/>
            </a:pPr>
            <a:r>
              <a:rPr lang="en-US" dirty="0" smtClean="0"/>
              <a:t>One </a:t>
            </a:r>
            <a:r>
              <a:rPr lang="en-US" dirty="0"/>
              <a:t>of the best university libraries in Bangladesh due to </a:t>
            </a:r>
            <a:r>
              <a:rPr lang="en-US" dirty="0" smtClean="0"/>
              <a:t>its rich </a:t>
            </a:r>
            <a:r>
              <a:rPr lang="en-US" dirty="0"/>
              <a:t>collection, research support, welcoming space and quality </a:t>
            </a:r>
            <a:r>
              <a:rPr lang="en-US" dirty="0" smtClean="0"/>
              <a:t>services.</a:t>
            </a:r>
          </a:p>
          <a:p>
            <a:pPr algn="just">
              <a:buFont typeface="Wingdings" panose="05000000000000000000" pitchFamily="2" charset="2"/>
              <a:buChar char="Ø"/>
            </a:pPr>
            <a:r>
              <a:rPr lang="en-US" dirty="0"/>
              <a:t>NSU Central Library has </a:t>
            </a:r>
            <a:r>
              <a:rPr lang="en-US" dirty="0" smtClean="0"/>
              <a:t>more than 51,000 printed books</a:t>
            </a:r>
            <a:r>
              <a:rPr lang="en-US" dirty="0"/>
              <a:t>, </a:t>
            </a:r>
            <a:r>
              <a:rPr lang="en-US" dirty="0" smtClean="0"/>
              <a:t>104,000 </a:t>
            </a:r>
            <a:r>
              <a:rPr lang="en-US" dirty="0"/>
              <a:t>online journals and </a:t>
            </a:r>
            <a:r>
              <a:rPr lang="en-US" dirty="0" smtClean="0"/>
              <a:t>232,000 </a:t>
            </a:r>
            <a:r>
              <a:rPr lang="en-US" dirty="0"/>
              <a:t>Online </a:t>
            </a:r>
            <a:r>
              <a:rPr lang="en-US" dirty="0" smtClean="0"/>
              <a:t>E-books.</a:t>
            </a:r>
          </a:p>
          <a:p>
            <a:pPr algn="just">
              <a:buFont typeface="Wingdings" panose="05000000000000000000" pitchFamily="2" charset="2"/>
              <a:buChar char="Ø"/>
            </a:pPr>
            <a:r>
              <a:rPr lang="en-US" dirty="0" smtClean="0"/>
              <a:t>It has six </a:t>
            </a:r>
            <a:r>
              <a:rPr lang="en-US" dirty="0"/>
              <a:t>floors, over </a:t>
            </a:r>
            <a:r>
              <a:rPr lang="en-US" dirty="0" smtClean="0"/>
              <a:t>83,850 </a:t>
            </a:r>
            <a:r>
              <a:rPr lang="en-US" dirty="0" err="1"/>
              <a:t>sq.ft</a:t>
            </a:r>
            <a:r>
              <a:rPr lang="en-US" dirty="0"/>
              <a:t>. </a:t>
            </a:r>
            <a:r>
              <a:rPr lang="en-US" dirty="0" smtClean="0"/>
              <a:t>area</a:t>
            </a:r>
            <a:r>
              <a:rPr lang="en-US" dirty="0"/>
              <a:t>, accommodates </a:t>
            </a:r>
            <a:r>
              <a:rPr lang="en-US" dirty="0" smtClean="0"/>
              <a:t>over 950 </a:t>
            </a:r>
            <a:r>
              <a:rPr lang="en-US" dirty="0"/>
              <a:t>students at a </a:t>
            </a:r>
            <a:r>
              <a:rPr lang="en-US" dirty="0" smtClean="0"/>
              <a:t>time.</a:t>
            </a:r>
            <a:endParaRPr lang="en-US" dirty="0"/>
          </a:p>
        </p:txBody>
      </p:sp>
      <p:sp>
        <p:nvSpPr>
          <p:cNvPr id="4" name="Content Placeholder 2"/>
          <p:cNvSpPr txBox="1">
            <a:spLocks/>
          </p:cNvSpPr>
          <p:nvPr/>
        </p:nvSpPr>
        <p:spPr>
          <a:xfrm>
            <a:off x="1295400" y="703546"/>
            <a:ext cx="9601200" cy="812103"/>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4000" dirty="0" smtClean="0">
                <a:solidFill>
                  <a:schemeClr val="accent6">
                    <a:lumMod val="50000"/>
                  </a:schemeClr>
                </a:solidFill>
              </a:rPr>
              <a:t>About NSU Library</a:t>
            </a:r>
            <a:endParaRPr lang="en-US" sz="4000" dirty="0">
              <a:solidFill>
                <a:schemeClr val="accent6">
                  <a:lumMod val="50000"/>
                </a:schemeClr>
              </a:solidFill>
            </a:endParaRPr>
          </a:p>
        </p:txBody>
      </p:sp>
      <p:sp>
        <p:nvSpPr>
          <p:cNvPr id="7" name="Rectangle 6"/>
          <p:cNvSpPr/>
          <p:nvPr/>
        </p:nvSpPr>
        <p:spPr>
          <a:xfrm>
            <a:off x="1427967" y="1427967"/>
            <a:ext cx="9369469"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78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1295399" y="1206414"/>
            <a:ext cx="9736778" cy="5491269"/>
          </a:xfrm>
        </p:spPr>
        <p:txBody>
          <a:bodyPr>
            <a:normAutofit/>
          </a:bodyPr>
          <a:lstStyle/>
          <a:p>
            <a:pPr marL="45720" indent="0" algn="ctr">
              <a:buNone/>
            </a:pPr>
            <a:r>
              <a:rPr lang="en-US" b="1" i="1" dirty="0" smtClean="0"/>
              <a:t>The </a:t>
            </a:r>
            <a:r>
              <a:rPr lang="en-US" b="1" i="1" dirty="0"/>
              <a:t>NSU Library </a:t>
            </a:r>
            <a:r>
              <a:rPr lang="bn-BD" b="1" i="1" dirty="0" smtClean="0"/>
              <a:t>remains</a:t>
            </a:r>
            <a:r>
              <a:rPr lang="en-US" b="1" i="1" dirty="0" smtClean="0"/>
              <a:t> </a:t>
            </a:r>
            <a:r>
              <a:rPr lang="en-US" b="1" i="1" dirty="0"/>
              <a:t>7 days open during the </a:t>
            </a:r>
            <a:r>
              <a:rPr lang="en-US" b="1" i="1" dirty="0" smtClean="0"/>
              <a:t>normal semester period.</a:t>
            </a:r>
          </a:p>
          <a:p>
            <a:pPr marL="45720" indent="0" algn="ctr">
              <a:buNone/>
            </a:pPr>
            <a:endParaRPr lang="en-US" b="1" dirty="0"/>
          </a:p>
          <a:p>
            <a:pPr marL="45720" indent="0" algn="ctr">
              <a:buNone/>
            </a:pPr>
            <a:endParaRPr lang="en-US" b="1" dirty="0" smtClean="0"/>
          </a:p>
          <a:p>
            <a:pPr marL="45720" indent="0" algn="ctr">
              <a:buNone/>
            </a:pPr>
            <a:endParaRPr lang="en-US" b="1" dirty="0"/>
          </a:p>
          <a:p>
            <a:pPr marL="45720" indent="0" algn="ctr">
              <a:buNone/>
            </a:pPr>
            <a:endParaRPr lang="en-US" b="1" dirty="0" smtClean="0"/>
          </a:p>
          <a:p>
            <a:pPr marL="45720" indent="0" algn="ctr">
              <a:buNone/>
            </a:pPr>
            <a:endParaRPr lang="en-US" b="1" dirty="0"/>
          </a:p>
          <a:p>
            <a:pPr marL="45720" indent="0" algn="ctr">
              <a:buNone/>
            </a:pPr>
            <a:endParaRPr lang="en-US" b="1" dirty="0" smtClean="0"/>
          </a:p>
          <a:p>
            <a:pPr marL="45720" indent="0" algn="ctr">
              <a:buNone/>
            </a:pPr>
            <a:endParaRPr lang="en-US" b="1" dirty="0"/>
          </a:p>
          <a:p>
            <a:pPr marL="45720" indent="0" algn="ctr">
              <a:buNone/>
            </a:pPr>
            <a:endParaRPr lang="en-US" b="1" dirty="0" smtClean="0"/>
          </a:p>
        </p:txBody>
      </p:sp>
      <p:sp>
        <p:nvSpPr>
          <p:cNvPr id="15" name="Content Placeholder 2"/>
          <p:cNvSpPr txBox="1">
            <a:spLocks/>
          </p:cNvSpPr>
          <p:nvPr/>
        </p:nvSpPr>
        <p:spPr>
          <a:xfrm>
            <a:off x="1427966" y="296883"/>
            <a:ext cx="9369469" cy="565623"/>
          </a:xfrm>
          <a:prstGeom prst="rect">
            <a:avLst/>
          </a:prstGeom>
        </p:spPr>
        <p:txBody>
          <a:bodyPr vert="horz" lIns="91440" tIns="45720" rIns="91440" bIns="45720" rtlCol="0">
            <a:normAutofit fontScale="92500" lnSpcReduction="10000"/>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4000" b="1" dirty="0" smtClean="0"/>
              <a:t>Library Timing</a:t>
            </a:r>
            <a:endParaRPr lang="en-US" sz="4000" b="1" dirty="0"/>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0145" y="226936"/>
            <a:ext cx="671850" cy="613175"/>
          </a:xfrm>
          <a:prstGeom prst="rect">
            <a:avLst/>
          </a:prstGeom>
        </p:spPr>
      </p:pic>
      <p:sp>
        <p:nvSpPr>
          <p:cNvPr id="19" name="Rectangle 18"/>
          <p:cNvSpPr/>
          <p:nvPr/>
        </p:nvSpPr>
        <p:spPr>
          <a:xfrm>
            <a:off x="1427967" y="893583"/>
            <a:ext cx="9369469"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321861668"/>
              </p:ext>
            </p:extLst>
          </p:nvPr>
        </p:nvGraphicFramePr>
        <p:xfrm>
          <a:off x="1919265" y="1742248"/>
          <a:ext cx="8128000" cy="2003277"/>
        </p:xfrm>
        <a:graphic>
          <a:graphicData uri="http://schemas.openxmlformats.org/drawingml/2006/table">
            <a:tbl>
              <a:tblPr firstRow="1" bandRow="1">
                <a:tableStyleId>{8EC20E35-A176-4012-BC5E-935CFFF8708E}</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766815">
                <a:tc gridSpan="2">
                  <a:txBody>
                    <a:bodyPr/>
                    <a:lstStyle/>
                    <a:p>
                      <a:pPr algn="ctr"/>
                      <a:r>
                        <a:rPr lang="en-US" dirty="0" smtClean="0">
                          <a:solidFill>
                            <a:schemeClr val="bg1">
                              <a:lumMod val="95000"/>
                            </a:schemeClr>
                          </a:solidFill>
                        </a:rPr>
                        <a:t>NSU Library Hours (Regular)</a:t>
                      </a:r>
                      <a:endParaRPr lang="en-US" dirty="0">
                        <a:solidFill>
                          <a:schemeClr val="bg1">
                            <a:lumMod val="95000"/>
                          </a:schemeClr>
                        </a:solidFill>
                      </a:endParaRPr>
                    </a:p>
                  </a:txBody>
                  <a:tcPr/>
                </a:tc>
                <a:tc hMerge="1">
                  <a:txBody>
                    <a:bodyPr/>
                    <a:lstStyle/>
                    <a:p>
                      <a:pPr algn="ctr"/>
                      <a:endParaRPr lang="en-US" dirty="0"/>
                    </a:p>
                  </a:txBody>
                  <a:tcPr/>
                </a:tc>
                <a:extLst>
                  <a:ext uri="{0D108BD9-81ED-4DB2-BD59-A6C34878D82A}">
                    <a16:rowId xmlns:a16="http://schemas.microsoft.com/office/drawing/2014/main" val="10000"/>
                  </a:ext>
                </a:extLst>
              </a:tr>
              <a:tr h="618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Saturday - Thursday</a:t>
                      </a:r>
                      <a:endParaRPr lang="en-US" dirty="0" smtClean="0">
                        <a:solidFill>
                          <a:schemeClr val="tx2">
                            <a:lumMod val="95000"/>
                            <a:lumOff val="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08.00 A.M. – 10.30 P.M.</a:t>
                      </a:r>
                      <a:endParaRPr lang="en-US" dirty="0" smtClean="0">
                        <a:solidFill>
                          <a:schemeClr val="tx2">
                            <a:lumMod val="95000"/>
                            <a:lumOff val="5000"/>
                          </a:schemeClr>
                        </a:solidFill>
                      </a:endParaRPr>
                    </a:p>
                  </a:txBody>
                  <a:tcPr/>
                </a:tc>
                <a:extLst>
                  <a:ext uri="{0D108BD9-81ED-4DB2-BD59-A6C34878D82A}">
                    <a16:rowId xmlns:a16="http://schemas.microsoft.com/office/drawing/2014/main" val="10001"/>
                  </a:ext>
                </a:extLst>
              </a:tr>
              <a:tr h="6182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Friday</a:t>
                      </a:r>
                      <a:endParaRPr lang="en-US" dirty="0" smtClean="0">
                        <a:solidFill>
                          <a:schemeClr val="tx2">
                            <a:lumMod val="95000"/>
                            <a:lumOff val="5000"/>
                          </a:schemeClr>
                        </a:solidFill>
                      </a:endParaRPr>
                    </a:p>
                  </a:txBody>
                  <a:tcPr/>
                </a:tc>
                <a:tc>
                  <a:txBody>
                    <a:bodyPr/>
                    <a:lstStyle/>
                    <a:p>
                      <a:pPr algn="ctr"/>
                      <a:r>
                        <a:rPr lang="en-US" dirty="0" smtClean="0"/>
                        <a:t>09.00 A.M.</a:t>
                      </a:r>
                      <a:r>
                        <a:rPr lang="en-US" baseline="0" dirty="0" smtClean="0"/>
                        <a:t> – 09.00 P.M.</a:t>
                      </a:r>
                      <a:endParaRPr lang="en-US" dirty="0">
                        <a:solidFill>
                          <a:schemeClr val="tx2">
                            <a:lumMod val="95000"/>
                            <a:lumOff val="5000"/>
                          </a:schemeClr>
                        </a:solidFill>
                      </a:endParaRPr>
                    </a:p>
                  </a:txBody>
                  <a:tcPr/>
                </a:tc>
                <a:extLst>
                  <a:ext uri="{0D108BD9-81ED-4DB2-BD59-A6C34878D82A}">
                    <a16:rowId xmlns:a16="http://schemas.microsoft.com/office/drawing/2014/main" val="10002"/>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018159300"/>
              </p:ext>
            </p:extLst>
          </p:nvPr>
        </p:nvGraphicFramePr>
        <p:xfrm>
          <a:off x="1919265" y="3952048"/>
          <a:ext cx="8128000" cy="741680"/>
        </p:xfrm>
        <a:graphic>
          <a:graphicData uri="http://schemas.openxmlformats.org/drawingml/2006/table">
            <a:tbl>
              <a:tblPr firstRow="1" bandRow="1">
                <a:tableStyleId>{B301B821-A1FF-4177-AEE7-76D212191A09}</a:tableStyleId>
              </a:tblPr>
              <a:tblGrid>
                <a:gridCol w="4064000">
                  <a:extLst>
                    <a:ext uri="{9D8B030D-6E8A-4147-A177-3AD203B41FA5}">
                      <a16:colId xmlns:a16="http://schemas.microsoft.com/office/drawing/2014/main" val="3052013770"/>
                    </a:ext>
                  </a:extLst>
                </a:gridCol>
                <a:gridCol w="4064000">
                  <a:extLst>
                    <a:ext uri="{9D8B030D-6E8A-4147-A177-3AD203B41FA5}">
                      <a16:colId xmlns:a16="http://schemas.microsoft.com/office/drawing/2014/main" val="173864374"/>
                    </a:ext>
                  </a:extLst>
                </a:gridCol>
              </a:tblGrid>
              <a:tr h="370840">
                <a:tc gridSpan="2">
                  <a:txBody>
                    <a:bodyPr/>
                    <a:lstStyle/>
                    <a:p>
                      <a:pPr algn="ctr"/>
                      <a:r>
                        <a:rPr lang="en-US" dirty="0" smtClean="0"/>
                        <a:t>During Semester Break</a:t>
                      </a:r>
                      <a:endParaRPr lang="en-US" dirty="0"/>
                    </a:p>
                  </a:txBody>
                  <a:tcPr/>
                </a:tc>
                <a:tc hMerge="1">
                  <a:txBody>
                    <a:bodyPr/>
                    <a:lstStyle/>
                    <a:p>
                      <a:endParaRPr lang="en-US" dirty="0"/>
                    </a:p>
                  </a:txBody>
                  <a:tcPr/>
                </a:tc>
                <a:extLst>
                  <a:ext uri="{0D108BD9-81ED-4DB2-BD59-A6C34878D82A}">
                    <a16:rowId xmlns:a16="http://schemas.microsoft.com/office/drawing/2014/main" val="174440668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Saturday - Friday</a:t>
                      </a:r>
                      <a:endParaRPr lang="en-US" dirty="0" smtClean="0">
                        <a:solidFill>
                          <a:schemeClr val="tx2">
                            <a:lumMod val="95000"/>
                            <a:lumOff val="5000"/>
                          </a:schemeClr>
                        </a:solidFill>
                      </a:endParaRPr>
                    </a:p>
                  </a:txBody>
                  <a:tcPr/>
                </a:tc>
                <a:tc>
                  <a:txBody>
                    <a:bodyPr/>
                    <a:lstStyle/>
                    <a:p>
                      <a:pPr algn="ctr"/>
                      <a:r>
                        <a:rPr lang="en-US" dirty="0" smtClean="0"/>
                        <a:t> 09.00 AM</a:t>
                      </a:r>
                      <a:r>
                        <a:rPr lang="en-US" baseline="0" dirty="0" smtClean="0"/>
                        <a:t> – 09.00 PM</a:t>
                      </a:r>
                      <a:endParaRPr lang="en-US" dirty="0"/>
                    </a:p>
                  </a:txBody>
                  <a:tcPr/>
                </a:tc>
                <a:extLst>
                  <a:ext uri="{0D108BD9-81ED-4DB2-BD59-A6C34878D82A}">
                    <a16:rowId xmlns:a16="http://schemas.microsoft.com/office/drawing/2014/main" val="3003344437"/>
                  </a:ext>
                </a:extLst>
              </a:tr>
            </a:tbl>
          </a:graphicData>
        </a:graphic>
      </p:graphicFrame>
    </p:spTree>
    <p:extLst>
      <p:ext uri="{BB962C8B-B14F-4D97-AF65-F5344CB8AC3E}">
        <p14:creationId xmlns:p14="http://schemas.microsoft.com/office/powerpoint/2010/main" val="369096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53227"/>
            <a:ext cx="9601200" cy="4390373"/>
          </a:xfrm>
        </p:spPr>
        <p:txBody>
          <a:bodyPr/>
          <a:lstStyle/>
          <a:p>
            <a:pPr algn="just">
              <a:buFont typeface="Wingdings" panose="05000000000000000000" pitchFamily="2" charset="2"/>
              <a:buChar char="q"/>
            </a:pPr>
            <a:r>
              <a:rPr lang="en-GB" b="1" dirty="0"/>
              <a:t> </a:t>
            </a:r>
            <a:r>
              <a:rPr lang="en-GB" b="1" dirty="0" smtClean="0"/>
              <a:t> </a:t>
            </a:r>
            <a:r>
              <a:rPr lang="en-US" b="1" dirty="0" smtClean="0"/>
              <a:t>Library </a:t>
            </a:r>
            <a:r>
              <a:rPr lang="en-US" b="1" dirty="0"/>
              <a:t>is mainly </a:t>
            </a:r>
            <a:r>
              <a:rPr lang="en-US" b="1" dirty="0">
                <a:solidFill>
                  <a:srgbClr val="FF0000"/>
                </a:solidFill>
              </a:rPr>
              <a:t>a place of self-paced study area</a:t>
            </a:r>
            <a:r>
              <a:rPr lang="en-US" b="1" dirty="0"/>
              <a:t>, </a:t>
            </a:r>
            <a:r>
              <a:rPr lang="en-US" b="1" dirty="0" smtClean="0"/>
              <a:t>therefore silence </a:t>
            </a:r>
            <a:r>
              <a:rPr lang="en-US" b="1" dirty="0"/>
              <a:t>is required throughout the library wherever indicated</a:t>
            </a:r>
            <a:r>
              <a:rPr lang="en-US" b="1" dirty="0" smtClean="0"/>
              <a:t>.</a:t>
            </a:r>
          </a:p>
          <a:p>
            <a:pPr algn="just">
              <a:buFont typeface="Wingdings" panose="05000000000000000000" pitchFamily="2" charset="2"/>
              <a:buChar char="q"/>
            </a:pPr>
            <a:r>
              <a:rPr lang="en-US" b="1" dirty="0"/>
              <a:t> </a:t>
            </a:r>
            <a:r>
              <a:rPr lang="en-US" b="1" dirty="0">
                <a:solidFill>
                  <a:srgbClr val="FF0000"/>
                </a:solidFill>
              </a:rPr>
              <a:t>The Cellphone </a:t>
            </a:r>
            <a:r>
              <a:rPr lang="en-US" b="1" dirty="0"/>
              <a:t>must be kept on silent/vibration mode in the library and should not be used in anywhere within </a:t>
            </a:r>
            <a:r>
              <a:rPr lang="en-US" b="1" dirty="0" smtClean="0"/>
              <a:t>the main </a:t>
            </a:r>
            <a:r>
              <a:rPr lang="en-US" b="1" dirty="0"/>
              <a:t>library premises</a:t>
            </a:r>
            <a:r>
              <a:rPr lang="en-US" b="1" dirty="0" smtClean="0"/>
              <a:t>.</a:t>
            </a:r>
          </a:p>
          <a:p>
            <a:pPr algn="just">
              <a:buFont typeface="Wingdings" panose="05000000000000000000" pitchFamily="2" charset="2"/>
              <a:buChar char="q"/>
            </a:pPr>
            <a:r>
              <a:rPr lang="en-US" b="1" dirty="0" smtClean="0"/>
              <a:t> </a:t>
            </a:r>
            <a:r>
              <a:rPr lang="en-US" b="1" dirty="0">
                <a:solidFill>
                  <a:srgbClr val="FF0000"/>
                </a:solidFill>
              </a:rPr>
              <a:t>Foods, </a:t>
            </a:r>
            <a:r>
              <a:rPr lang="en-US" b="1" dirty="0" smtClean="0">
                <a:solidFill>
                  <a:srgbClr val="FF0000"/>
                </a:solidFill>
              </a:rPr>
              <a:t>beverages/cold-drinks</a:t>
            </a:r>
            <a:r>
              <a:rPr lang="en-US" b="1" dirty="0">
                <a:solidFill>
                  <a:srgbClr val="FF0000"/>
                </a:solidFill>
              </a:rPr>
              <a:t>, </a:t>
            </a:r>
            <a:r>
              <a:rPr lang="en-US" b="1" dirty="0" smtClean="0">
                <a:solidFill>
                  <a:srgbClr val="FF0000"/>
                </a:solidFill>
              </a:rPr>
              <a:t>dating/gossiping, group discussions </a:t>
            </a:r>
            <a:r>
              <a:rPr lang="en-US" b="1" dirty="0"/>
              <a:t>are not allowed in </a:t>
            </a:r>
            <a:r>
              <a:rPr lang="en-US" b="1" dirty="0" smtClean="0"/>
              <a:t>the main </a:t>
            </a:r>
            <a:r>
              <a:rPr lang="en-US" b="1" dirty="0"/>
              <a:t>library</a:t>
            </a:r>
            <a:r>
              <a:rPr lang="en-US" b="1" dirty="0" smtClean="0"/>
              <a:t>.</a:t>
            </a:r>
          </a:p>
          <a:p>
            <a:pPr algn="just">
              <a:buFont typeface="Wingdings" panose="05000000000000000000" pitchFamily="2" charset="2"/>
              <a:buChar char="q"/>
            </a:pPr>
            <a:r>
              <a:rPr lang="en-US" b="1" dirty="0" smtClean="0">
                <a:solidFill>
                  <a:srgbClr val="FF0000"/>
                </a:solidFill>
              </a:rPr>
              <a:t> Personal </a:t>
            </a:r>
            <a:r>
              <a:rPr lang="en-US" b="1" dirty="0">
                <a:solidFill>
                  <a:srgbClr val="FF0000"/>
                </a:solidFill>
              </a:rPr>
              <a:t>belongings </a:t>
            </a:r>
            <a:r>
              <a:rPr lang="en-US" b="1" dirty="0" smtClean="0"/>
              <a:t>are (e.g. bags, personal books, ) </a:t>
            </a:r>
            <a:r>
              <a:rPr lang="en-US" b="1" dirty="0"/>
              <a:t>not allowed in </a:t>
            </a:r>
            <a:r>
              <a:rPr lang="en-US" b="1" dirty="0" smtClean="0"/>
              <a:t>the main library. There is </a:t>
            </a:r>
            <a:r>
              <a:rPr lang="en-US" b="1" dirty="0" smtClean="0">
                <a:solidFill>
                  <a:srgbClr val="FF0000"/>
                </a:solidFill>
              </a:rPr>
              <a:t>pigeon hole </a:t>
            </a:r>
            <a:r>
              <a:rPr lang="en-US" b="1" dirty="0" smtClean="0"/>
              <a:t>to keep your personal belongings. </a:t>
            </a:r>
          </a:p>
          <a:p>
            <a:pPr algn="just">
              <a:buFont typeface="Wingdings" panose="05000000000000000000" pitchFamily="2" charset="2"/>
              <a:buChar char="q"/>
            </a:pPr>
            <a:r>
              <a:rPr lang="en-US" b="1" dirty="0" smtClean="0"/>
              <a:t> </a:t>
            </a:r>
            <a:r>
              <a:rPr lang="en-US" b="1" dirty="0" smtClean="0">
                <a:solidFill>
                  <a:srgbClr val="FF0000"/>
                </a:solidFill>
              </a:rPr>
              <a:t>Writing </a:t>
            </a:r>
            <a:r>
              <a:rPr lang="en-US" b="1" dirty="0">
                <a:solidFill>
                  <a:srgbClr val="FF0000"/>
                </a:solidFill>
              </a:rPr>
              <a:t>or marking in books </a:t>
            </a:r>
            <a:r>
              <a:rPr lang="en-US" b="1" dirty="0"/>
              <a:t>is strictly prohibited. </a:t>
            </a:r>
          </a:p>
          <a:p>
            <a:pPr algn="just">
              <a:buFont typeface="Wingdings" panose="05000000000000000000" pitchFamily="2" charset="2"/>
              <a:buChar char="q"/>
            </a:pPr>
            <a:r>
              <a:rPr lang="en-US" b="1" dirty="0" smtClean="0"/>
              <a:t> </a:t>
            </a:r>
            <a:r>
              <a:rPr lang="en-US" b="1" dirty="0"/>
              <a:t>Any </a:t>
            </a:r>
            <a:r>
              <a:rPr lang="en-US" b="1" dirty="0">
                <a:solidFill>
                  <a:srgbClr val="FF0000"/>
                </a:solidFill>
              </a:rPr>
              <a:t>offenses/indecent behavior </a:t>
            </a:r>
            <a:r>
              <a:rPr lang="en-US" b="1" dirty="0"/>
              <a:t>will be pursued immediately under the university’s codes of discipline.</a:t>
            </a:r>
          </a:p>
          <a:p>
            <a:pPr algn="just">
              <a:buFont typeface="Wingdings" panose="05000000000000000000" pitchFamily="2" charset="2"/>
              <a:buChar char="q"/>
            </a:pPr>
            <a:endParaRPr lang="en-US" b="1" dirty="0" smtClean="0"/>
          </a:p>
        </p:txBody>
      </p:sp>
      <p:sp>
        <p:nvSpPr>
          <p:cNvPr id="4" name="Content Placeholder 2"/>
          <p:cNvSpPr txBox="1">
            <a:spLocks/>
          </p:cNvSpPr>
          <p:nvPr/>
        </p:nvSpPr>
        <p:spPr>
          <a:xfrm>
            <a:off x="1422748" y="603337"/>
            <a:ext cx="9601200" cy="599162"/>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Font typeface="Arial" pitchFamily="34" charset="0"/>
              <a:buNone/>
            </a:pPr>
            <a:r>
              <a:rPr lang="en-GB" sz="3200" b="1" dirty="0" smtClean="0"/>
              <a:t>General Rules for Library Users</a:t>
            </a:r>
            <a:endParaRPr lang="en-US" sz="3200" b="1" dirty="0"/>
          </a:p>
        </p:txBody>
      </p:sp>
      <p:sp>
        <p:nvSpPr>
          <p:cNvPr id="5" name="Rectangle 4"/>
          <p:cNvSpPr/>
          <p:nvPr/>
        </p:nvSpPr>
        <p:spPr>
          <a:xfrm>
            <a:off x="2037567" y="1202499"/>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670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endParaRPr lang="en-US" dirty="0" smtClean="0"/>
          </a:p>
          <a:p>
            <a:pPr marL="45720" indent="0">
              <a:buNone/>
            </a:pPr>
            <a:endParaRPr lang="en-US" dirty="0" smtClean="0"/>
          </a:p>
          <a:p>
            <a:pPr marL="45720" indent="0">
              <a:buNone/>
            </a:pPr>
            <a:endParaRPr lang="en-US" dirty="0"/>
          </a:p>
          <a:p>
            <a:pPr marL="4572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150" y="1071734"/>
            <a:ext cx="2299570" cy="1863862"/>
          </a:xfrm>
          <a:prstGeom prst="rect">
            <a:avLst/>
          </a:prstGeom>
        </p:spPr>
      </p:pic>
      <p:sp>
        <p:nvSpPr>
          <p:cNvPr id="5" name="Oval Callout 4"/>
          <p:cNvSpPr/>
          <p:nvPr/>
        </p:nvSpPr>
        <p:spPr>
          <a:xfrm>
            <a:off x="617517" y="108505"/>
            <a:ext cx="2861953" cy="945100"/>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t>Printed Books: 51,000+</a:t>
            </a:r>
            <a:endParaRPr lang="en-US"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6524" y="788279"/>
            <a:ext cx="1998945" cy="1964872"/>
          </a:xfrm>
          <a:prstGeom prst="rect">
            <a:avLst/>
          </a:prstGeom>
        </p:spPr>
      </p:pic>
      <p:sp>
        <p:nvSpPr>
          <p:cNvPr id="7" name="Oval Callout 6"/>
          <p:cNvSpPr/>
          <p:nvPr/>
        </p:nvSpPr>
        <p:spPr>
          <a:xfrm>
            <a:off x="4077482" y="139996"/>
            <a:ext cx="2392471" cy="928783"/>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lgn="ctr"/>
            <a:r>
              <a:rPr lang="en-US" b="1" dirty="0" smtClean="0"/>
              <a:t>E-Books: </a:t>
            </a:r>
            <a:r>
              <a:rPr lang="en-US" b="1" dirty="0" smtClean="0">
                <a:latin typeface="Calibri (Body)"/>
              </a:rPr>
              <a:t>232,000+</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2515" y="1166135"/>
            <a:ext cx="1694730" cy="1587016"/>
          </a:xfrm>
          <a:prstGeom prst="rect">
            <a:avLst/>
          </a:prstGeom>
        </p:spPr>
      </p:pic>
      <p:sp>
        <p:nvSpPr>
          <p:cNvPr id="9" name="Oval Callout 8"/>
          <p:cNvSpPr/>
          <p:nvPr/>
        </p:nvSpPr>
        <p:spPr>
          <a:xfrm>
            <a:off x="6723298" y="175185"/>
            <a:ext cx="2392471" cy="909075"/>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lgn="ctr"/>
            <a:r>
              <a:rPr lang="en-US" b="1" dirty="0" smtClean="0"/>
              <a:t>E-Journals: </a:t>
            </a:r>
            <a:r>
              <a:rPr lang="en-US" b="1" dirty="0" smtClean="0">
                <a:latin typeface="Calibri (Body)"/>
              </a:rPr>
              <a:t>104,000+</a:t>
            </a:r>
            <a:endParaRPr lang="en-US"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5932" y="1224569"/>
            <a:ext cx="1769461" cy="1769461"/>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6699" y="4802413"/>
            <a:ext cx="2990546" cy="1466863"/>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7260" y="4527800"/>
            <a:ext cx="2734094" cy="2016088"/>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73495" y="4370982"/>
            <a:ext cx="2421961" cy="1898294"/>
          </a:xfrm>
          <a:prstGeom prst="rect">
            <a:avLst/>
          </a:prstGeom>
        </p:spPr>
      </p:pic>
      <p:sp>
        <p:nvSpPr>
          <p:cNvPr id="14" name="Oval Callout 13"/>
          <p:cNvSpPr/>
          <p:nvPr/>
        </p:nvSpPr>
        <p:spPr>
          <a:xfrm>
            <a:off x="9384027" y="473058"/>
            <a:ext cx="2392471" cy="909075"/>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lgn="ctr"/>
            <a:r>
              <a:rPr lang="en-US" b="1" dirty="0" smtClean="0"/>
              <a:t>DVD &amp; CD ROM: </a:t>
            </a:r>
            <a:r>
              <a:rPr lang="en-US" b="1" dirty="0" smtClean="0">
                <a:latin typeface="Calibri (Body)"/>
              </a:rPr>
              <a:t>2,328</a:t>
            </a:r>
            <a:endParaRPr lang="en-US" dirty="0"/>
          </a:p>
        </p:txBody>
      </p:sp>
      <p:sp>
        <p:nvSpPr>
          <p:cNvPr id="15" name="Oval Callout 14"/>
          <p:cNvSpPr/>
          <p:nvPr/>
        </p:nvSpPr>
        <p:spPr>
          <a:xfrm>
            <a:off x="1680739" y="3534990"/>
            <a:ext cx="2392471" cy="945100"/>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t>Thesis Paper: 2,600+</a:t>
            </a:r>
            <a:endParaRPr lang="en-US" b="1" dirty="0"/>
          </a:p>
        </p:txBody>
      </p:sp>
      <p:sp>
        <p:nvSpPr>
          <p:cNvPr id="16" name="Oval Callout 15"/>
          <p:cNvSpPr/>
          <p:nvPr/>
        </p:nvSpPr>
        <p:spPr>
          <a:xfrm>
            <a:off x="4672208" y="3432925"/>
            <a:ext cx="3056351" cy="1097498"/>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24 </a:t>
            </a:r>
            <a:r>
              <a:rPr lang="en-US" b="1" dirty="0" smtClean="0"/>
              <a:t>Foreign </a:t>
            </a:r>
            <a:r>
              <a:rPr lang="en-US" b="1" dirty="0"/>
              <a:t>and </a:t>
            </a:r>
            <a:r>
              <a:rPr lang="en-US" b="1" dirty="0" smtClean="0"/>
              <a:t>National </a:t>
            </a:r>
            <a:r>
              <a:rPr lang="en-US" b="1" dirty="0"/>
              <a:t>Dailies</a:t>
            </a:r>
          </a:p>
          <a:p>
            <a:pPr algn="ctr"/>
            <a:endParaRPr lang="en-US" b="1" dirty="0"/>
          </a:p>
        </p:txBody>
      </p:sp>
      <p:sp>
        <p:nvSpPr>
          <p:cNvPr id="17" name="Oval Callout 16"/>
          <p:cNvSpPr/>
          <p:nvPr/>
        </p:nvSpPr>
        <p:spPr>
          <a:xfrm>
            <a:off x="8595932" y="3107946"/>
            <a:ext cx="3056351" cy="1097498"/>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r>
              <a:rPr lang="en-US" b="1" dirty="0" smtClean="0">
                <a:latin typeface="Calibri (Body)"/>
              </a:rPr>
              <a:t>Foreign </a:t>
            </a:r>
            <a:r>
              <a:rPr lang="en-US" b="1" dirty="0">
                <a:latin typeface="Calibri (Body)"/>
              </a:rPr>
              <a:t>and </a:t>
            </a:r>
            <a:r>
              <a:rPr lang="en-US" b="1" dirty="0" smtClean="0">
                <a:latin typeface="Calibri (Body)"/>
              </a:rPr>
              <a:t>Local Magazines</a:t>
            </a:r>
            <a:endParaRPr lang="en-US" b="1" dirty="0">
              <a:latin typeface="Calibri (Body)"/>
            </a:endParaRPr>
          </a:p>
        </p:txBody>
      </p:sp>
    </p:spTree>
    <p:extLst>
      <p:ext uri="{BB962C8B-B14F-4D97-AF65-F5344CB8AC3E}">
        <p14:creationId xmlns:p14="http://schemas.microsoft.com/office/powerpoint/2010/main" val="242070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485899"/>
          </a:xfrm>
        </p:spPr>
        <p:txBody>
          <a:bodyPr>
            <a:normAutofit fontScale="90000"/>
          </a:bodyPr>
          <a:lstStyle/>
          <a:p>
            <a:pPr algn="ctr"/>
            <a:r>
              <a:rPr lang="en-US" dirty="0"/>
              <a:t>Library sections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08262832"/>
              </p:ext>
            </p:extLst>
          </p:nvPr>
        </p:nvGraphicFramePr>
        <p:xfrm>
          <a:off x="1295400" y="973777"/>
          <a:ext cx="9601200" cy="5213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037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709246"/>
          </a:xfrm>
        </p:spPr>
        <p:txBody>
          <a:bodyPr>
            <a:normAutofit/>
          </a:bodyPr>
          <a:lstStyle/>
          <a:p>
            <a:pPr algn="ctr"/>
            <a:r>
              <a:rPr lang="en-US" dirty="0" smtClean="0"/>
              <a:t>Circulation Desk</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02722" y="1336431"/>
            <a:ext cx="6693877" cy="4826977"/>
          </a:xfrm>
        </p:spPr>
      </p:pic>
      <p:sp>
        <p:nvSpPr>
          <p:cNvPr id="3" name="TextBox 2"/>
          <p:cNvSpPr txBox="1"/>
          <p:nvPr/>
        </p:nvSpPr>
        <p:spPr>
          <a:xfrm>
            <a:off x="606668" y="1336431"/>
            <a:ext cx="3446585" cy="424731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dirty="0"/>
              <a:t>The </a:t>
            </a:r>
            <a:r>
              <a:rPr lang="en-US" b="1" dirty="0"/>
              <a:t>NSU Library Circulation Desk</a:t>
            </a:r>
            <a:r>
              <a:rPr lang="en-US" dirty="0"/>
              <a:t> is the primary service point for borrowing and returning library materials. Located on the </a:t>
            </a:r>
            <a:r>
              <a:rPr lang="en-US" b="1" dirty="0"/>
              <a:t>3rd Floor</a:t>
            </a:r>
            <a:r>
              <a:rPr lang="en-US" dirty="0"/>
              <a:t>, the desk assists users with book check-out and return, renewals, reservations, library membership support, and general circulation-related inquiries. It plays a vital role in ensuring smooth access to library resources and maintaining efficient library services for students, faculty, and staff.</a:t>
            </a:r>
          </a:p>
        </p:txBody>
      </p:sp>
    </p:spTree>
    <p:extLst>
      <p:ext uri="{BB962C8B-B14F-4D97-AF65-F5344CB8AC3E}">
        <p14:creationId xmlns:p14="http://schemas.microsoft.com/office/powerpoint/2010/main" val="204057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338666"/>
          </a:xfrm>
        </p:spPr>
        <p:txBody>
          <a:bodyPr>
            <a:normAutofit fontScale="90000"/>
          </a:bodyPr>
          <a:lstStyle/>
          <a:p>
            <a:r>
              <a:rPr lang="en-US" dirty="0"/>
              <a:t>Library Research Support</a:t>
            </a:r>
          </a:p>
        </p:txBody>
      </p:sp>
      <p:sp>
        <p:nvSpPr>
          <p:cNvPr id="3" name="Content Placeholder 2"/>
          <p:cNvSpPr>
            <a:spLocks noGrp="1"/>
          </p:cNvSpPr>
          <p:nvPr>
            <p:ph idx="1"/>
          </p:nvPr>
        </p:nvSpPr>
        <p:spPr>
          <a:xfrm>
            <a:off x="1295400" y="719666"/>
            <a:ext cx="9601200" cy="747184"/>
          </a:xfrm>
        </p:spPr>
        <p:txBody>
          <a:bodyPr>
            <a:noAutofit/>
          </a:bodyPr>
          <a:lstStyle/>
          <a:p>
            <a:pPr marL="45720" indent="0">
              <a:buNone/>
            </a:pPr>
            <a:r>
              <a:rPr lang="en-US" sz="1800" dirty="0" smtClean="0"/>
              <a:t>To enhance the scholarly output of the NSU community the NSU Library has designed a range of  research  support programs and services.</a:t>
            </a:r>
            <a:endParaRPr lang="en-US" sz="1800" dirty="0"/>
          </a:p>
        </p:txBody>
      </p:sp>
      <p:graphicFrame>
        <p:nvGraphicFramePr>
          <p:cNvPr id="4" name="Diagram 3"/>
          <p:cNvGraphicFramePr/>
          <p:nvPr>
            <p:extLst>
              <p:ext uri="{D42A27DB-BD31-4B8C-83A1-F6EECF244321}">
                <p14:modId xmlns:p14="http://schemas.microsoft.com/office/powerpoint/2010/main" val="282779589"/>
              </p:ext>
            </p:extLst>
          </p:nvPr>
        </p:nvGraphicFramePr>
        <p:xfrm>
          <a:off x="2032000" y="1466850"/>
          <a:ext cx="8128000" cy="4671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54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295400" y="1553227"/>
            <a:ext cx="9601200" cy="4390373"/>
          </a:xfrm>
        </p:spPr>
        <p:txBody>
          <a:bodyPr>
            <a:normAutofit/>
          </a:bodyPr>
          <a:lstStyle/>
          <a:p>
            <a:pPr algn="just">
              <a:buFont typeface="Wingdings" panose="05000000000000000000" pitchFamily="2" charset="2"/>
              <a:buChar char="q"/>
            </a:pPr>
            <a:r>
              <a:rPr lang="en-GB" b="1" dirty="0"/>
              <a:t> </a:t>
            </a:r>
            <a:r>
              <a:rPr lang="en-GB" b="1" dirty="0" smtClean="0"/>
              <a:t>All </a:t>
            </a:r>
            <a:r>
              <a:rPr lang="en-GB" b="1" dirty="0" smtClean="0">
                <a:solidFill>
                  <a:srgbClr val="002060"/>
                </a:solidFill>
              </a:rPr>
              <a:t>valid students </a:t>
            </a:r>
            <a:r>
              <a:rPr lang="en-GB" b="1" dirty="0"/>
              <a:t>(</a:t>
            </a:r>
            <a:r>
              <a:rPr lang="en-GB" b="1" dirty="0" smtClean="0"/>
              <a:t>Graduate/Undergraduate</a:t>
            </a:r>
            <a:r>
              <a:rPr lang="en-GB" b="1" dirty="0"/>
              <a:t>, </a:t>
            </a:r>
            <a:r>
              <a:rPr lang="en-US" b="1" dirty="0" smtClean="0"/>
              <a:t>Spring-</a:t>
            </a:r>
            <a:r>
              <a:rPr lang="en-GB" b="1" dirty="0" smtClean="0"/>
              <a:t>2026) are member </a:t>
            </a:r>
            <a:r>
              <a:rPr lang="en-GB" b="1" dirty="0"/>
              <a:t>of NSU </a:t>
            </a:r>
            <a:r>
              <a:rPr lang="en-GB" b="1" dirty="0" smtClean="0"/>
              <a:t>Library</a:t>
            </a:r>
            <a:r>
              <a:rPr lang="bn-BD" b="1" dirty="0" smtClean="0"/>
              <a:t>.</a:t>
            </a:r>
          </a:p>
          <a:p>
            <a:pPr algn="just">
              <a:buFont typeface="Wingdings" panose="05000000000000000000" pitchFamily="2" charset="2"/>
              <a:buChar char="q"/>
            </a:pPr>
            <a:r>
              <a:rPr lang="bn-BD" b="1" dirty="0"/>
              <a:t> </a:t>
            </a:r>
            <a:r>
              <a:rPr lang="en-US" b="1" dirty="0" smtClean="0"/>
              <a:t>No </a:t>
            </a:r>
            <a:r>
              <a:rPr lang="en-GB" b="1" dirty="0" smtClean="0"/>
              <a:t>need </a:t>
            </a:r>
            <a:r>
              <a:rPr lang="en-GB" b="1" dirty="0"/>
              <a:t>to register </a:t>
            </a:r>
            <a:r>
              <a:rPr lang="bn-BD" b="1" dirty="0"/>
              <a:t>through </a:t>
            </a:r>
            <a:r>
              <a:rPr lang="bn-BD" b="1" dirty="0" smtClean="0">
                <a:solidFill>
                  <a:srgbClr val="002060"/>
                </a:solidFill>
              </a:rPr>
              <a:t>online</a:t>
            </a:r>
            <a:r>
              <a:rPr lang="en-US" b="1" dirty="0" smtClean="0">
                <a:solidFill>
                  <a:srgbClr val="002060"/>
                </a:solidFill>
              </a:rPr>
              <a:t> </a:t>
            </a:r>
            <a:r>
              <a:rPr lang="en-GB" b="1" dirty="0" smtClean="0"/>
              <a:t>for Library Membership</a:t>
            </a:r>
            <a:r>
              <a:rPr lang="bn-BD" b="1" dirty="0" smtClean="0"/>
              <a:t>.</a:t>
            </a:r>
            <a:endParaRPr lang="en-US" b="1" dirty="0" smtClean="0"/>
          </a:p>
          <a:p>
            <a:pPr algn="just">
              <a:buFont typeface="Wingdings" panose="05000000000000000000" pitchFamily="2" charset="2"/>
              <a:buChar char="q"/>
            </a:pPr>
            <a:r>
              <a:rPr lang="en-GB" b="1" dirty="0"/>
              <a:t> </a:t>
            </a:r>
            <a:r>
              <a:rPr lang="en-GB" b="1" dirty="0" smtClean="0"/>
              <a:t>Library members are eligible to get </a:t>
            </a:r>
            <a:r>
              <a:rPr lang="en-GB" b="1" dirty="0"/>
              <a:t>the </a:t>
            </a:r>
            <a:r>
              <a:rPr lang="en-GB" b="1" dirty="0">
                <a:solidFill>
                  <a:srgbClr val="002060"/>
                </a:solidFill>
              </a:rPr>
              <a:t>full benefit </a:t>
            </a:r>
            <a:r>
              <a:rPr lang="en-GB" b="1" dirty="0"/>
              <a:t>of </a:t>
            </a:r>
            <a:r>
              <a:rPr lang="bn-BD" b="1" dirty="0" smtClean="0"/>
              <a:t>library</a:t>
            </a:r>
            <a:r>
              <a:rPr lang="en-US" b="1" dirty="0" smtClean="0"/>
              <a:t>.</a:t>
            </a:r>
            <a:endParaRPr lang="bn-BD" b="1" dirty="0" smtClean="0"/>
          </a:p>
          <a:p>
            <a:pPr marL="45720" indent="0" algn="just">
              <a:buNone/>
            </a:pPr>
            <a:r>
              <a:rPr lang="bn-BD" b="1" dirty="0" smtClean="0"/>
              <a:t> </a:t>
            </a:r>
            <a:endParaRPr lang="en-US" b="1" dirty="0" smtClean="0"/>
          </a:p>
        </p:txBody>
      </p:sp>
      <p:sp>
        <p:nvSpPr>
          <p:cNvPr id="5" name="Content Placeholder 2"/>
          <p:cNvSpPr txBox="1">
            <a:spLocks/>
          </p:cNvSpPr>
          <p:nvPr/>
        </p:nvSpPr>
        <p:spPr>
          <a:xfrm>
            <a:off x="2037567" y="88492"/>
            <a:ext cx="8116866" cy="736948"/>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Library Membership</a:t>
            </a:r>
            <a:endParaRPr lang="en-US" sz="3600" b="1" dirty="0"/>
          </a:p>
        </p:txBody>
      </p:sp>
      <p:sp>
        <p:nvSpPr>
          <p:cNvPr id="6" name="Rectangle 5"/>
          <p:cNvSpPr/>
          <p:nvPr/>
        </p:nvSpPr>
        <p:spPr>
          <a:xfrm>
            <a:off x="2037567" y="829198"/>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573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78279"/>
            <a:ext cx="9601200" cy="4365321"/>
          </a:xfrm>
        </p:spPr>
        <p:txBody>
          <a:bodyPr/>
          <a:lstStyle/>
          <a:p>
            <a:pPr marL="822960" lvl="1" indent="-457200" algn="just">
              <a:buFont typeface="+mj-lt"/>
              <a:buAutoNum type="arabicPeriod"/>
            </a:pPr>
            <a:r>
              <a:rPr lang="en-US" sz="2000" b="1" dirty="0" smtClean="0"/>
              <a:t>Library members can borrow books for 14 days.</a:t>
            </a:r>
          </a:p>
          <a:p>
            <a:pPr marL="822960" lvl="1" indent="-457200" algn="just">
              <a:buFont typeface="+mj-lt"/>
              <a:buAutoNum type="arabicPeriod"/>
            </a:pPr>
            <a:r>
              <a:rPr lang="en-US" sz="2000" b="1" dirty="0" smtClean="0"/>
              <a:t>Members can renew borrowed books through online for another 14 days.</a:t>
            </a:r>
          </a:p>
          <a:p>
            <a:pPr marL="822960" lvl="1" indent="-457200" algn="just">
              <a:buFont typeface="+mj-lt"/>
              <a:buAutoNum type="arabicPeriod"/>
            </a:pPr>
            <a:r>
              <a:rPr lang="en-US" sz="2000" b="1" dirty="0" smtClean="0"/>
              <a:t> Undergraduate student can borrow </a:t>
            </a:r>
            <a:r>
              <a:rPr lang="en-US" sz="2000" b="1" dirty="0"/>
              <a:t>3 (three) books </a:t>
            </a:r>
            <a:r>
              <a:rPr lang="en-US" sz="2000" b="1" dirty="0" smtClean="0"/>
              <a:t>at a time.</a:t>
            </a:r>
          </a:p>
          <a:p>
            <a:pPr marL="822960" lvl="1" indent="-457200" algn="just">
              <a:buFont typeface="+mj-lt"/>
              <a:buAutoNum type="arabicPeriod"/>
            </a:pPr>
            <a:r>
              <a:rPr lang="en-US" sz="2000" b="1" dirty="0" smtClean="0"/>
              <a:t>Graduate students can borrow 4 (four) books at a time.</a:t>
            </a:r>
          </a:p>
          <a:p>
            <a:pPr marL="822960" lvl="1" indent="-457200" algn="just">
              <a:buFont typeface="+mj-lt"/>
              <a:buAutoNum type="arabicPeriod"/>
            </a:pPr>
            <a:r>
              <a:rPr lang="en-US" sz="2000" b="1" dirty="0" smtClean="0"/>
              <a:t>Late fine is 20 taka / day, and the fine to </a:t>
            </a:r>
            <a:r>
              <a:rPr lang="en-US" sz="2000" b="1" dirty="0"/>
              <a:t>pay at </a:t>
            </a:r>
            <a:r>
              <a:rPr lang="en-US" sz="2000" b="1" dirty="0" smtClean="0"/>
              <a:t>designated Bank (UCB).</a:t>
            </a:r>
            <a:endParaRPr lang="en-US" sz="2000" b="1" dirty="0"/>
          </a:p>
        </p:txBody>
      </p:sp>
      <p:sp>
        <p:nvSpPr>
          <p:cNvPr id="5" name="Content Placeholder 2"/>
          <p:cNvSpPr txBox="1">
            <a:spLocks/>
          </p:cNvSpPr>
          <p:nvPr/>
        </p:nvSpPr>
        <p:spPr>
          <a:xfrm>
            <a:off x="1295400" y="164092"/>
            <a:ext cx="9601200" cy="624214"/>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Rules </a:t>
            </a:r>
            <a:r>
              <a:rPr lang="en-US" sz="3600" b="1" dirty="0"/>
              <a:t>for Borrowing </a:t>
            </a:r>
            <a:r>
              <a:rPr lang="en-US" sz="3600" b="1" dirty="0" smtClean="0"/>
              <a:t>Books</a:t>
            </a:r>
            <a:endParaRPr lang="en-US" sz="3600" b="1" dirty="0"/>
          </a:p>
        </p:txBody>
      </p:sp>
      <p:sp>
        <p:nvSpPr>
          <p:cNvPr id="6" name="Rectangle 5"/>
          <p:cNvSpPr/>
          <p:nvPr/>
        </p:nvSpPr>
        <p:spPr>
          <a:xfrm>
            <a:off x="2037567" y="881625"/>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620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78279"/>
            <a:ext cx="9601200" cy="4365321"/>
          </a:xfrm>
        </p:spPr>
        <p:txBody>
          <a:bodyPr/>
          <a:lstStyle/>
          <a:p>
            <a:pPr marL="822960" lvl="1" indent="-457200" algn="just">
              <a:buFont typeface="+mj-lt"/>
              <a:buAutoNum type="arabicPeriod"/>
            </a:pPr>
            <a:r>
              <a:rPr lang="en-US" sz="2000" b="1" dirty="0" smtClean="0"/>
              <a:t>Search a book by the title in the ‘Search Box’ option of library website.</a:t>
            </a:r>
          </a:p>
          <a:p>
            <a:pPr marL="822960" lvl="1" indent="-457200" algn="just">
              <a:buFont typeface="+mj-lt"/>
              <a:buAutoNum type="arabicPeriod"/>
            </a:pPr>
            <a:r>
              <a:rPr lang="en-US" sz="2000" b="1" dirty="0" smtClean="0"/>
              <a:t>In the next page where detail information of the book is available, you should note the ‘Call Number’ of the book.</a:t>
            </a:r>
          </a:p>
          <a:p>
            <a:pPr marL="822960" lvl="1" indent="-457200" algn="just">
              <a:buFont typeface="+mj-lt"/>
              <a:buAutoNum type="arabicPeriod"/>
            </a:pPr>
            <a:r>
              <a:rPr lang="en-US" sz="2000" b="1" dirty="0" smtClean="0"/>
              <a:t>Following the call number you have to go to the specific shelf to collect the book.</a:t>
            </a:r>
          </a:p>
          <a:p>
            <a:pPr marL="822960" lvl="1" indent="-457200" algn="just">
              <a:buFont typeface="+mj-lt"/>
              <a:buAutoNum type="arabicPeriod"/>
            </a:pPr>
            <a:r>
              <a:rPr lang="en-US" sz="2000" b="1" dirty="0" smtClean="0"/>
              <a:t>By the Self-Check Machine you may borrow the book by yourself.</a:t>
            </a:r>
          </a:p>
          <a:p>
            <a:pPr marL="822960" lvl="1" indent="-457200" algn="just">
              <a:buFont typeface="+mj-lt"/>
              <a:buAutoNum type="arabicPeriod"/>
            </a:pPr>
            <a:r>
              <a:rPr lang="en-US" sz="2000" b="1" dirty="0" smtClean="0"/>
              <a:t>Go to the Circulation Desk to confirm your </a:t>
            </a:r>
            <a:r>
              <a:rPr lang="en-US" sz="2000" b="1" dirty="0"/>
              <a:t>book borrowing.</a:t>
            </a:r>
          </a:p>
        </p:txBody>
      </p:sp>
      <p:sp>
        <p:nvSpPr>
          <p:cNvPr id="5" name="Content Placeholder 2"/>
          <p:cNvSpPr txBox="1">
            <a:spLocks/>
          </p:cNvSpPr>
          <p:nvPr/>
        </p:nvSpPr>
        <p:spPr>
          <a:xfrm>
            <a:off x="1295400" y="103132"/>
            <a:ext cx="9601200" cy="624214"/>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Steps </a:t>
            </a:r>
            <a:r>
              <a:rPr lang="en-US" sz="3600" b="1" dirty="0"/>
              <a:t>to </a:t>
            </a:r>
            <a:r>
              <a:rPr lang="en-US" sz="3600" b="1" dirty="0" smtClean="0"/>
              <a:t>Follow </a:t>
            </a:r>
            <a:r>
              <a:rPr lang="en-US" sz="3600" b="1" dirty="0"/>
              <a:t>to </a:t>
            </a:r>
            <a:r>
              <a:rPr lang="en-US" sz="3600" b="1" dirty="0" smtClean="0"/>
              <a:t>Borrow Book(s) </a:t>
            </a:r>
            <a:endParaRPr lang="en-US" sz="3600" b="1" dirty="0"/>
          </a:p>
        </p:txBody>
      </p:sp>
      <p:sp>
        <p:nvSpPr>
          <p:cNvPr id="6" name="Rectangle 5"/>
          <p:cNvSpPr/>
          <p:nvPr/>
        </p:nvSpPr>
        <p:spPr>
          <a:xfrm>
            <a:off x="2037567" y="835905"/>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173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Borrow the Book by Self-Check Machine</a:t>
            </a:r>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726510"/>
            <a:ext cx="10204939" cy="5580345"/>
          </a:xfrm>
          <a:prstGeom prst="rect">
            <a:avLst/>
          </a:prstGeom>
        </p:spPr>
      </p:pic>
    </p:spTree>
    <p:extLst>
      <p:ext uri="{BB962C8B-B14F-4D97-AF65-F5344CB8AC3E}">
        <p14:creationId xmlns:p14="http://schemas.microsoft.com/office/powerpoint/2010/main" val="139554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32338"/>
          </a:xfrm>
        </p:spPr>
        <p:txBody>
          <a:bodyPr/>
          <a:lstStyle/>
          <a:p>
            <a:pPr algn="ctr"/>
            <a:r>
              <a:rPr lang="en-US" dirty="0" smtClean="0"/>
              <a:t>Book Drop Box</a:t>
            </a:r>
            <a:endParaRPr lang="en-US" dirty="0"/>
          </a:p>
        </p:txBody>
      </p:sp>
      <p:sp>
        <p:nvSpPr>
          <p:cNvPr id="6" name="Content Placeholder 5"/>
          <p:cNvSpPr>
            <a:spLocks noGrp="1"/>
          </p:cNvSpPr>
          <p:nvPr>
            <p:ph idx="1"/>
          </p:nvPr>
        </p:nvSpPr>
        <p:spPr>
          <a:xfrm>
            <a:off x="718040" y="1274885"/>
            <a:ext cx="4724398" cy="4668715"/>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marL="45720" indent="0" algn="just">
              <a:lnSpc>
                <a:spcPct val="150000"/>
              </a:lnSpc>
              <a:buNone/>
            </a:pPr>
            <a:r>
              <a:rPr lang="en-US" b="1" dirty="0"/>
              <a:t>NSU Library Book Drop Box</a:t>
            </a:r>
            <a:r>
              <a:rPr lang="en-US" dirty="0"/>
              <a:t> </a:t>
            </a:r>
            <a:r>
              <a:rPr lang="en-US" dirty="0" smtClean="0"/>
              <a:t>enable you </a:t>
            </a:r>
            <a:r>
              <a:rPr lang="en-US" dirty="0"/>
              <a:t>to return borrowed books conveniently outside regular service desk hours. Located at the main entrance gate on the 3rd floor of NSU Library, this self-service facility allows for quick and hassle-free returns. All returned items are securely collected by library staff and processed through the circulation system, ensuring timely updates to users’ library accounts while saving time and reducing congestion at the service desk.</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4890" y="1274886"/>
            <a:ext cx="5630573" cy="4668714"/>
          </a:xfrm>
          <a:prstGeom prst="rect">
            <a:avLst/>
          </a:prstGeom>
        </p:spPr>
      </p:pic>
    </p:spTree>
    <p:extLst>
      <p:ext uri="{BB962C8B-B14F-4D97-AF65-F5344CB8AC3E}">
        <p14:creationId xmlns:p14="http://schemas.microsoft.com/office/powerpoint/2010/main" val="259107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Book Search</a:t>
            </a:r>
          </a:p>
          <a:p>
            <a:pPr marL="45720" indent="0" algn="ctr">
              <a:buNone/>
            </a:pPr>
            <a:endParaRPr lang="en-US" sz="36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26510"/>
            <a:ext cx="12191999" cy="5568782"/>
          </a:xfrm>
          <a:prstGeom prst="rect">
            <a:avLst/>
          </a:prstGeom>
        </p:spPr>
      </p:pic>
      <p:sp>
        <p:nvSpPr>
          <p:cNvPr id="8" name="Rectangle 7"/>
          <p:cNvSpPr/>
          <p:nvPr/>
        </p:nvSpPr>
        <p:spPr>
          <a:xfrm>
            <a:off x="2409092" y="2558562"/>
            <a:ext cx="6163408" cy="17584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204544" y="3068515"/>
            <a:ext cx="1204547" cy="73855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Search Result in Library </a:t>
            </a:r>
            <a:r>
              <a:rPr lang="en-US" sz="3600" b="1" dirty="0" err="1" smtClean="0"/>
              <a:t>Opac</a:t>
            </a:r>
            <a:endParaRPr lang="en-US" sz="3600" b="1" dirty="0" smtClean="0"/>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443" y="726510"/>
            <a:ext cx="7436870" cy="6131490"/>
          </a:xfrm>
          <a:prstGeom prst="rect">
            <a:avLst/>
          </a:prstGeom>
        </p:spPr>
      </p:pic>
      <p:sp>
        <p:nvSpPr>
          <p:cNvPr id="6" name="Rectangle 5"/>
          <p:cNvSpPr/>
          <p:nvPr/>
        </p:nvSpPr>
        <p:spPr>
          <a:xfrm>
            <a:off x="3990110" y="4196220"/>
            <a:ext cx="6080165" cy="6251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2956957" y="4146602"/>
            <a:ext cx="1033153" cy="72439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39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Note the Call Number of the Book</a:t>
            </a:r>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463" y="726510"/>
            <a:ext cx="7122144" cy="6131490"/>
          </a:xfrm>
          <a:prstGeom prst="rect">
            <a:avLst/>
          </a:prstGeom>
        </p:spPr>
      </p:pic>
      <p:sp>
        <p:nvSpPr>
          <p:cNvPr id="8" name="Rectangle 7"/>
          <p:cNvSpPr/>
          <p:nvPr/>
        </p:nvSpPr>
        <p:spPr>
          <a:xfrm>
            <a:off x="5332020" y="5237018"/>
            <a:ext cx="1388717" cy="142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38951" y="5237018"/>
            <a:ext cx="818694" cy="14219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585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To go to the Shelf to Pick the Book</a:t>
            </a:r>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3053" y="726510"/>
            <a:ext cx="6908947" cy="613149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748098"/>
            <a:ext cx="5811491" cy="6109902"/>
          </a:xfrm>
          <a:prstGeom prst="rect">
            <a:avLst/>
          </a:prstGeom>
        </p:spPr>
      </p:pic>
      <p:sp>
        <p:nvSpPr>
          <p:cNvPr id="11" name="Rectangle 10"/>
          <p:cNvSpPr/>
          <p:nvPr/>
        </p:nvSpPr>
        <p:spPr>
          <a:xfrm>
            <a:off x="7280477" y="1754937"/>
            <a:ext cx="3231715" cy="4554423"/>
          </a:xfrm>
          <a:prstGeom prst="rect">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2868252" y="5411244"/>
            <a:ext cx="1033188" cy="89811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0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65336"/>
          </a:xfrm>
        </p:spPr>
        <p:style>
          <a:lnRef idx="2">
            <a:schemeClr val="accent5"/>
          </a:lnRef>
          <a:fillRef idx="1">
            <a:schemeClr val="lt1"/>
          </a:fillRef>
          <a:effectRef idx="0">
            <a:schemeClr val="accent5"/>
          </a:effectRef>
          <a:fontRef idx="minor">
            <a:schemeClr val="dk1"/>
          </a:fontRef>
        </p:style>
        <p:txBody>
          <a:bodyPr/>
          <a:lstStyle/>
          <a:p>
            <a:pPr algn="ctr"/>
            <a:r>
              <a:rPr lang="en-US" dirty="0" smtClean="0"/>
              <a:t>Book Reservation</a:t>
            </a:r>
            <a:br>
              <a:rPr lang="en-US" dirty="0" smtClean="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65336"/>
            <a:ext cx="12192000" cy="4885152"/>
          </a:xfrm>
          <a:prstGeom prst="rect">
            <a:avLst/>
          </a:prstGeom>
        </p:spPr>
      </p:pic>
    </p:spTree>
    <p:extLst>
      <p:ext uri="{BB962C8B-B14F-4D97-AF65-F5344CB8AC3E}">
        <p14:creationId xmlns:p14="http://schemas.microsoft.com/office/powerpoint/2010/main" val="174893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3990"/>
            <a:ext cx="12191999" cy="6091315"/>
          </a:xfrm>
          <a:prstGeom prst="rect">
            <a:avLst/>
          </a:prstGeom>
        </p:spPr>
      </p:pic>
      <p:sp>
        <p:nvSpPr>
          <p:cNvPr id="7" name="Rectangle 6"/>
          <p:cNvSpPr/>
          <p:nvPr/>
        </p:nvSpPr>
        <p:spPr>
          <a:xfrm>
            <a:off x="9050741" y="2338754"/>
            <a:ext cx="2135933" cy="134378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9814" y="2338754"/>
            <a:ext cx="6172493" cy="2792744"/>
          </a:xfrm>
          <a:prstGeom prst="rect">
            <a:avLst/>
          </a:prstGeom>
        </p:spPr>
      </p:pic>
      <p:sp>
        <p:nvSpPr>
          <p:cNvPr id="5" name="Right Arrow 4"/>
          <p:cNvSpPr/>
          <p:nvPr/>
        </p:nvSpPr>
        <p:spPr>
          <a:xfrm>
            <a:off x="8259433" y="3209647"/>
            <a:ext cx="791308" cy="587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19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409575" y="-228600"/>
            <a:ext cx="13011150" cy="7315200"/>
          </a:xfrm>
          <a:prstGeom prst="rect">
            <a:avLst/>
          </a:prstGeom>
        </p:spPr>
      </p:pic>
      <p:sp>
        <p:nvSpPr>
          <p:cNvPr id="7" name="Rectangle 6"/>
          <p:cNvSpPr/>
          <p:nvPr/>
        </p:nvSpPr>
        <p:spPr>
          <a:xfrm>
            <a:off x="6538586" y="5799551"/>
            <a:ext cx="651354" cy="2630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196192" y="2620028"/>
            <a:ext cx="1062624" cy="2609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9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
            <a:ext cx="12197952" cy="6858001"/>
          </a:xfrm>
          <a:prstGeom prst="rect">
            <a:avLst/>
          </a:prstGeom>
        </p:spPr>
      </p:pic>
      <p:sp>
        <p:nvSpPr>
          <p:cNvPr id="5" name="Rectangle 4"/>
          <p:cNvSpPr/>
          <p:nvPr/>
        </p:nvSpPr>
        <p:spPr>
          <a:xfrm>
            <a:off x="1716066" y="4534422"/>
            <a:ext cx="1102290" cy="5010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02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9575" y="-228600"/>
            <a:ext cx="13011150" cy="7315200"/>
          </a:xfrm>
          <a:prstGeom prst="rect">
            <a:avLst/>
          </a:prstGeom>
        </p:spPr>
      </p:pic>
      <p:sp>
        <p:nvSpPr>
          <p:cNvPr id="7" name="Rectangle 6"/>
          <p:cNvSpPr/>
          <p:nvPr/>
        </p:nvSpPr>
        <p:spPr>
          <a:xfrm>
            <a:off x="3306872" y="2705622"/>
            <a:ext cx="1102290" cy="4258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945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1059493"/>
          </a:xfrm>
        </p:spPr>
        <p:style>
          <a:lnRef idx="2">
            <a:schemeClr val="accent2"/>
          </a:lnRef>
          <a:fillRef idx="1">
            <a:schemeClr val="lt1"/>
          </a:fillRef>
          <a:effectRef idx="0">
            <a:schemeClr val="accent2"/>
          </a:effectRef>
          <a:fontRef idx="minor">
            <a:schemeClr val="dk1"/>
          </a:fontRef>
        </p:style>
        <p:txBody>
          <a:bodyPr/>
          <a:lstStyle/>
          <a:p>
            <a:pPr algn="ctr"/>
            <a:r>
              <a:rPr lang="en-US" dirty="0" smtClean="0"/>
              <a:t>Book Renew</a:t>
            </a:r>
            <a:br>
              <a:rPr lang="en-US" dirty="0" smtClean="0"/>
            </a:b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67100" y="2054921"/>
            <a:ext cx="2628900" cy="1733550"/>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603" y="2054921"/>
            <a:ext cx="2747506" cy="1745038"/>
          </a:xfrm>
          <a:prstGeom prst="rect">
            <a:avLst/>
          </a:prstGeom>
        </p:spPr>
      </p:pic>
    </p:spTree>
    <p:extLst>
      <p:ext uri="{BB962C8B-B14F-4D97-AF65-F5344CB8AC3E}">
        <p14:creationId xmlns:p14="http://schemas.microsoft.com/office/powerpoint/2010/main" val="20019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545926"/>
          </a:xfrm>
        </p:spPr>
        <p:txBody>
          <a:bodyPr/>
          <a:lstStyle/>
          <a:p>
            <a:pPr algn="ctr"/>
            <a:r>
              <a:rPr lang="en-US" dirty="0" smtClean="0"/>
              <a:t>Book Renew</a:t>
            </a:r>
            <a:endParaRPr lang="en-US" dirty="0"/>
          </a:p>
        </p:txBody>
      </p:sp>
      <p:pic>
        <p:nvPicPr>
          <p:cNvPr id="4" name="Content Placeholder 3"/>
          <p:cNvPicPr>
            <a:picLocks noGrp="1" noChangeAspect="1"/>
          </p:cNvPicPr>
          <p:nvPr>
            <p:ph idx="1"/>
          </p:nvPr>
        </p:nvPicPr>
        <p:blipFill>
          <a:blip r:embed="rId2"/>
          <a:stretch>
            <a:fillRect/>
          </a:stretch>
        </p:blipFill>
        <p:spPr>
          <a:xfrm>
            <a:off x="0" y="926926"/>
            <a:ext cx="12192000" cy="5931074"/>
          </a:xfrm>
          <a:prstGeom prst="rect">
            <a:avLst/>
          </a:prstGeom>
        </p:spPr>
      </p:pic>
      <p:sp>
        <p:nvSpPr>
          <p:cNvPr id="5" name="Rectangle 4"/>
          <p:cNvSpPr/>
          <p:nvPr/>
        </p:nvSpPr>
        <p:spPr>
          <a:xfrm>
            <a:off x="8956110" y="4083485"/>
            <a:ext cx="1215024" cy="3883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409575" y="-228600"/>
            <a:ext cx="13011150" cy="7315200"/>
          </a:xfrm>
          <a:prstGeom prst="rect">
            <a:avLst/>
          </a:prstGeom>
        </p:spPr>
      </p:pic>
      <p:sp>
        <p:nvSpPr>
          <p:cNvPr id="7" name="Rectangle 6"/>
          <p:cNvSpPr/>
          <p:nvPr/>
        </p:nvSpPr>
        <p:spPr>
          <a:xfrm>
            <a:off x="7916448" y="4672208"/>
            <a:ext cx="2267211" cy="3883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206667" y="5060514"/>
            <a:ext cx="1588719" cy="3883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302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735623"/>
          </a:xfrm>
        </p:spPr>
        <p:txBody>
          <a:bodyPr/>
          <a:lstStyle/>
          <a:p>
            <a:pPr algn="ctr"/>
            <a:r>
              <a:rPr lang="en-US" dirty="0" smtClean="0"/>
              <a:t>NSU Journal Access Methods</a:t>
            </a:r>
            <a:endParaRPr lang="en-US" dirty="0"/>
          </a:p>
        </p:txBody>
      </p:sp>
      <p:sp>
        <p:nvSpPr>
          <p:cNvPr id="3" name="Content Placeholder 2"/>
          <p:cNvSpPr>
            <a:spLocks noGrp="1"/>
          </p:cNvSpPr>
          <p:nvPr>
            <p:ph idx="1"/>
          </p:nvPr>
        </p:nvSpPr>
        <p:spPr>
          <a:xfrm>
            <a:off x="931986" y="1371600"/>
            <a:ext cx="4976445" cy="4572000"/>
          </a:xfrm>
        </p:spPr>
        <p:style>
          <a:lnRef idx="2">
            <a:schemeClr val="dk1"/>
          </a:lnRef>
          <a:fillRef idx="1">
            <a:schemeClr val="lt1"/>
          </a:fillRef>
          <a:effectRef idx="0">
            <a:schemeClr val="dk1"/>
          </a:effectRef>
          <a:fontRef idx="minor">
            <a:schemeClr val="dk1"/>
          </a:fontRef>
        </p:style>
        <p:txBody>
          <a:bodyPr>
            <a:normAutofit lnSpcReduction="10000"/>
          </a:bodyPr>
          <a:lstStyle/>
          <a:p>
            <a:pPr marL="45720" indent="0" algn="just">
              <a:buNone/>
            </a:pPr>
            <a:r>
              <a:rPr lang="en-US" dirty="0" smtClean="0"/>
              <a:t>NSU </a:t>
            </a:r>
            <a:r>
              <a:rPr lang="en-US" dirty="0"/>
              <a:t>Library’s subscribed online databases and e-journals are accessible </a:t>
            </a:r>
            <a:r>
              <a:rPr lang="en-US" b="1" dirty="0"/>
              <a:t>both on campus and remotely</a:t>
            </a:r>
            <a:r>
              <a:rPr lang="en-US" dirty="0" smtClean="0"/>
              <a:t>.</a:t>
            </a:r>
            <a:endParaRPr lang="en-US" dirty="0"/>
          </a:p>
          <a:p>
            <a:pPr marL="45720" indent="0">
              <a:buNone/>
            </a:pPr>
            <a:r>
              <a:rPr lang="en-US" b="1" dirty="0"/>
              <a:t>In-Campus </a:t>
            </a:r>
            <a:r>
              <a:rPr lang="en-US" b="1" dirty="0" smtClean="0"/>
              <a:t>Access:</a:t>
            </a:r>
            <a:endParaRPr lang="en-US" dirty="0"/>
          </a:p>
          <a:p>
            <a:r>
              <a:rPr lang="en-US" sz="1600" dirty="0"/>
              <a:t>Use </a:t>
            </a:r>
            <a:r>
              <a:rPr lang="en-US" sz="1600" b="1" dirty="0"/>
              <a:t>desktop PCs available on the NSU campus</a:t>
            </a:r>
            <a:r>
              <a:rPr lang="en-US" sz="1600" dirty="0"/>
              <a:t>, or</a:t>
            </a:r>
          </a:p>
          <a:p>
            <a:r>
              <a:rPr lang="en-US" sz="1600" dirty="0"/>
              <a:t>Connect your </a:t>
            </a:r>
            <a:r>
              <a:rPr lang="en-US" sz="1600" b="1" dirty="0"/>
              <a:t>laptop or smartphone to NSU Wi-Fi</a:t>
            </a:r>
            <a:endParaRPr lang="en-US" sz="1600" dirty="0"/>
          </a:p>
          <a:p>
            <a:r>
              <a:rPr lang="en-US" sz="1600" b="1" dirty="0"/>
              <a:t>No login ID or password is required</a:t>
            </a:r>
            <a:r>
              <a:rPr lang="en-US" sz="1600" dirty="0"/>
              <a:t> for on-campus access</a:t>
            </a:r>
          </a:p>
          <a:p>
            <a:pPr marL="45720" indent="0">
              <a:buNone/>
            </a:pPr>
            <a:r>
              <a:rPr lang="en-US" b="1" dirty="0" smtClean="0"/>
              <a:t>Remote Access:</a:t>
            </a:r>
            <a:endParaRPr lang="en-US" dirty="0" smtClean="0"/>
          </a:p>
          <a:p>
            <a:r>
              <a:rPr lang="en-US" sz="1600" dirty="0" smtClean="0"/>
              <a:t>Register for an </a:t>
            </a:r>
            <a:r>
              <a:rPr lang="en-US" sz="1600" b="1" dirty="0" err="1" smtClean="0"/>
              <a:t>OpenAthens</a:t>
            </a:r>
            <a:r>
              <a:rPr lang="en-US" sz="1600" b="1" dirty="0" smtClean="0"/>
              <a:t> account</a:t>
            </a:r>
            <a:endParaRPr lang="en-US" sz="1600" dirty="0" smtClean="0"/>
          </a:p>
          <a:p>
            <a:r>
              <a:rPr lang="en-US" sz="1600" dirty="0" smtClean="0"/>
              <a:t>Use your </a:t>
            </a:r>
            <a:r>
              <a:rPr lang="en-US" sz="1600" dirty="0" err="1" smtClean="0"/>
              <a:t>OpenAthens</a:t>
            </a:r>
            <a:r>
              <a:rPr lang="en-US" sz="1600" dirty="0" smtClean="0"/>
              <a:t> login to </a:t>
            </a:r>
            <a:r>
              <a:rPr lang="en-US" sz="1600" b="1" dirty="0" smtClean="0"/>
              <a:t>access NSU Library’s subscribed databases from anywhere</a:t>
            </a:r>
            <a:endParaRPr lang="en-US" sz="1600" dirty="0" smtClean="0"/>
          </a:p>
          <a:p>
            <a:pPr marL="4572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431" y="1371599"/>
            <a:ext cx="5934807" cy="4572671"/>
          </a:xfrm>
          <a:prstGeom prst="rect">
            <a:avLst/>
          </a:prstGeom>
        </p:spPr>
      </p:pic>
    </p:spTree>
    <p:extLst>
      <p:ext uri="{BB962C8B-B14F-4D97-AF65-F5344CB8AC3E}">
        <p14:creationId xmlns:p14="http://schemas.microsoft.com/office/powerpoint/2010/main" val="289472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00416"/>
            <a:ext cx="9601200" cy="5743184"/>
          </a:xfrm>
        </p:spPr>
        <p:txBody>
          <a:bodyPr>
            <a:normAutofit/>
          </a:bodyPr>
          <a:lstStyle/>
          <a:p>
            <a:pPr marL="45720" indent="0" algn="ctr">
              <a:buNone/>
            </a:pPr>
            <a:r>
              <a:rPr lang="en-US" sz="3200" b="1" dirty="0">
                <a:solidFill>
                  <a:srgbClr val="0070C0"/>
                </a:solidFill>
              </a:rPr>
              <a:t>Search Online </a:t>
            </a:r>
            <a:r>
              <a:rPr lang="en-US" sz="3200" b="1" dirty="0" smtClean="0">
                <a:solidFill>
                  <a:srgbClr val="0070C0"/>
                </a:solidFill>
              </a:rPr>
              <a:t>Journals </a:t>
            </a:r>
            <a:r>
              <a:rPr lang="en-US" sz="3200" b="1" dirty="0">
                <a:solidFill>
                  <a:srgbClr val="0070C0"/>
                </a:solidFill>
              </a:rPr>
              <a:t>&amp; Online </a:t>
            </a:r>
            <a:r>
              <a:rPr lang="en-US" sz="3200" b="1" dirty="0" smtClean="0">
                <a:solidFill>
                  <a:srgbClr val="0070C0"/>
                </a:solidFill>
              </a:rPr>
              <a:t>Books</a:t>
            </a:r>
            <a:endParaRPr lang="en-US" sz="3200" b="1" dirty="0">
              <a:solidFill>
                <a:srgbClr val="0070C0"/>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1926" y="727846"/>
            <a:ext cx="8930969" cy="5765653"/>
          </a:xfrm>
          <a:prstGeom prst="rect">
            <a:avLst/>
          </a:prstGeom>
        </p:spPr>
      </p:pic>
    </p:spTree>
    <p:extLst>
      <p:ext uri="{BB962C8B-B14F-4D97-AF65-F5344CB8AC3E}">
        <p14:creationId xmlns:p14="http://schemas.microsoft.com/office/powerpoint/2010/main" val="402449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860" y="0"/>
            <a:ext cx="7224280" cy="6858000"/>
          </a:xfrm>
          <a:prstGeom prst="rect">
            <a:avLst/>
          </a:prstGeom>
        </p:spPr>
      </p:pic>
      <p:sp>
        <p:nvSpPr>
          <p:cNvPr id="6" name="Rectangle 5"/>
          <p:cNvSpPr/>
          <p:nvPr/>
        </p:nvSpPr>
        <p:spPr>
          <a:xfrm>
            <a:off x="5783283" y="6068290"/>
            <a:ext cx="2683823" cy="36813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06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0" y="0"/>
            <a:ext cx="12192000" cy="6858000"/>
          </a:xfrm>
          <a:prstGeom prst="rect">
            <a:avLst/>
          </a:prstGeom>
        </p:spPr>
      </p:pic>
      <p:sp>
        <p:nvSpPr>
          <p:cNvPr id="5" name="Rectangle 4"/>
          <p:cNvSpPr/>
          <p:nvPr/>
        </p:nvSpPr>
        <p:spPr>
          <a:xfrm>
            <a:off x="4572000" y="1628384"/>
            <a:ext cx="3043825" cy="47598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985364" y="3494763"/>
            <a:ext cx="4056346" cy="102713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98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0" y="0"/>
            <a:ext cx="12192000" cy="6858000"/>
          </a:xfrm>
          <a:prstGeom prst="rect">
            <a:avLst/>
          </a:prstGeom>
        </p:spPr>
      </p:pic>
      <p:sp>
        <p:nvSpPr>
          <p:cNvPr id="5" name="Rectangle 4"/>
          <p:cNvSpPr/>
          <p:nvPr/>
        </p:nvSpPr>
        <p:spPr>
          <a:xfrm>
            <a:off x="3845490" y="2004164"/>
            <a:ext cx="3106455" cy="5887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653435" y="3428999"/>
            <a:ext cx="1954061" cy="90500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857988" y="3031298"/>
            <a:ext cx="1954061" cy="63882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84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25885"/>
            <a:ext cx="9601200" cy="5517715"/>
          </a:xfrm>
        </p:spPr>
        <p:txBody>
          <a:bodyPr>
            <a:normAutofit/>
          </a:bodyPr>
          <a:lstStyle/>
          <a:p>
            <a:pPr marL="45720" indent="0" algn="ctr">
              <a:buNone/>
            </a:pPr>
            <a:r>
              <a:rPr lang="en-US" sz="3200" b="1" dirty="0" smtClean="0"/>
              <a:t>Get Library Research Tools through website</a:t>
            </a:r>
          </a:p>
          <a:p>
            <a:pPr marL="45720" indent="0" algn="just">
              <a:buNone/>
            </a:pP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7444" y="1120225"/>
            <a:ext cx="1917527" cy="1445205"/>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5269" y="1136412"/>
            <a:ext cx="2395346" cy="1458064"/>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7358" y="1150935"/>
            <a:ext cx="2251715" cy="1458064"/>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9837" y="4081586"/>
            <a:ext cx="3319649" cy="1467443"/>
          </a:xfrm>
          <a:prstGeom prst="rect">
            <a:avLst/>
          </a:prstGeom>
          <a:ln w="88900" cap="sq" cmpd="thickThin">
            <a:solidFill>
              <a:srgbClr val="000000"/>
            </a:solidFill>
            <a:prstDash val="solid"/>
            <a:miter lim="800000"/>
          </a:ln>
          <a:effectLst>
            <a:innerShdw blurRad="76200">
              <a:srgbClr val="000000"/>
            </a:innerShdw>
          </a:effec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111" y="4081586"/>
            <a:ext cx="3264957" cy="1467443"/>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097" y="1107366"/>
            <a:ext cx="1905000" cy="1458064"/>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65541" y="4081586"/>
            <a:ext cx="3728102" cy="151564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61631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Follow NSU Library Facebook Page- Please Scan</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0" y="1981200"/>
            <a:ext cx="3810000" cy="3810000"/>
          </a:xfrm>
        </p:spPr>
      </p:pic>
    </p:spTree>
    <p:extLst>
      <p:ext uri="{BB962C8B-B14F-4D97-AF65-F5344CB8AC3E}">
        <p14:creationId xmlns:p14="http://schemas.microsoft.com/office/powerpoint/2010/main" val="280220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98827023"/>
              </p:ext>
            </p:extLst>
          </p:nvPr>
        </p:nvGraphicFramePr>
        <p:xfrm>
          <a:off x="1295399" y="1323583"/>
          <a:ext cx="9839195" cy="4876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2075145" y="363255"/>
            <a:ext cx="8116866" cy="688931"/>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bn-BD" sz="3600" b="1" dirty="0" smtClean="0"/>
              <a:t>W</a:t>
            </a:r>
            <a:r>
              <a:rPr lang="en-US" sz="3600" b="1" dirty="0" smtClean="0"/>
              <a:t>eb </a:t>
            </a:r>
            <a:r>
              <a:rPr lang="bn-BD" sz="3600" b="1" dirty="0" smtClean="0"/>
              <a:t>L</a:t>
            </a:r>
            <a:r>
              <a:rPr lang="en-US" sz="3600" b="1" dirty="0" smtClean="0"/>
              <a:t>inks </a:t>
            </a:r>
            <a:r>
              <a:rPr lang="en-US" sz="3600" b="1" dirty="0"/>
              <a:t>of </a:t>
            </a:r>
            <a:r>
              <a:rPr lang="bn-BD" sz="3600" b="1" dirty="0" smtClean="0"/>
              <a:t>NSU LIBRARY R</a:t>
            </a:r>
            <a:r>
              <a:rPr lang="en-US" sz="3600" b="1" dirty="0" err="1" smtClean="0"/>
              <a:t>esources</a:t>
            </a:r>
            <a:endParaRPr lang="en-US" sz="3600" b="1" dirty="0"/>
          </a:p>
        </p:txBody>
      </p:sp>
      <p:sp>
        <p:nvSpPr>
          <p:cNvPr id="6" name="Rectangle 5"/>
          <p:cNvSpPr/>
          <p:nvPr/>
        </p:nvSpPr>
        <p:spPr>
          <a:xfrm>
            <a:off x="2075145" y="1008345"/>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30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red line presentation (widescreen).potx" id="{8018D45A-0B59-4186-B046-1FF8092889B6}" vid="{86C2525B-C90B-4FD6-8D61-5E85FA833A06}"/>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red line presentation (widescreen)</Template>
  <TotalTime>2271</TotalTime>
  <Words>957</Words>
  <Application>Microsoft Office PowerPoint</Application>
  <PresentationFormat>Widescreen</PresentationFormat>
  <Paragraphs>130</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Algerian</vt:lpstr>
      <vt:lpstr>Arial</vt:lpstr>
      <vt:lpstr>Calibri (Body)</vt:lpstr>
      <vt:lpstr>Cambria</vt:lpstr>
      <vt:lpstr>Times New Roman</vt:lpstr>
      <vt:lpstr>Vrinda</vt:lpstr>
      <vt:lpstr>Wingdings</vt:lpstr>
      <vt:lpstr>Red Line Business 16x9</vt:lpstr>
      <vt:lpstr>NSU Library Orientation Graduate Program, Fall 2026</vt:lpstr>
      <vt:lpstr>PowerPoint Presentation</vt:lpstr>
      <vt:lpstr>PowerPoint Presentation</vt:lpstr>
      <vt:lpstr>PowerPoint Presentation</vt:lpstr>
      <vt:lpstr>PowerPoint Presentation</vt:lpstr>
      <vt:lpstr>Library sections</vt:lpstr>
      <vt:lpstr>Circulation Desk</vt:lpstr>
      <vt:lpstr>Library Research Support</vt:lpstr>
      <vt:lpstr>PowerPoint Presentation</vt:lpstr>
      <vt:lpstr>PowerPoint Presentation</vt:lpstr>
      <vt:lpstr>PowerPoint Presentation</vt:lpstr>
      <vt:lpstr>PowerPoint Presentation</vt:lpstr>
      <vt:lpstr>Book Drop Box</vt:lpstr>
      <vt:lpstr>PowerPoint Presentation</vt:lpstr>
      <vt:lpstr>PowerPoint Presentation</vt:lpstr>
      <vt:lpstr>PowerPoint Presentation</vt:lpstr>
      <vt:lpstr>PowerPoint Presentation</vt:lpstr>
      <vt:lpstr>Book Reservation </vt:lpstr>
      <vt:lpstr>PowerPoint Presentation</vt:lpstr>
      <vt:lpstr>PowerPoint Presentation</vt:lpstr>
      <vt:lpstr>PowerPoint Presentation</vt:lpstr>
      <vt:lpstr>PowerPoint Presentation</vt:lpstr>
      <vt:lpstr>Book Renew </vt:lpstr>
      <vt:lpstr>Book Renew</vt:lpstr>
      <vt:lpstr>PowerPoint Presentation</vt:lpstr>
      <vt:lpstr>NSU Journal Access Methods</vt:lpstr>
      <vt:lpstr>PowerPoint Presentation</vt:lpstr>
      <vt:lpstr>PowerPoint Presentation</vt:lpstr>
      <vt:lpstr>PowerPoint Presentation</vt:lpstr>
      <vt:lpstr>PowerPoint Presentation</vt:lpstr>
      <vt:lpstr>PowerPoint Presentation</vt:lpstr>
      <vt:lpstr>Follow NSU Library Facebook Page- Please Scan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User</dc:creator>
  <cp:lastModifiedBy>Rajiv Mahmud</cp:lastModifiedBy>
  <cp:revision>232</cp:revision>
  <cp:lastPrinted>2021-09-27T09:00:52Z</cp:lastPrinted>
  <dcterms:created xsi:type="dcterms:W3CDTF">2019-04-22T09:33:55Z</dcterms:created>
  <dcterms:modified xsi:type="dcterms:W3CDTF">2026-09-09T08:33:19Z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